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Relationship Id="rId3" Type="http://schemas.openxmlformats.org/officeDocument/2006/relationships/image" Target="../media/image2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3204000" cy="612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480000" y="-180000"/>
            <a:ext cx="2304000" cy="136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400" b="0"/>
            </a:pPr>
            <a:r>
              <a:t>12 9 de 2021</a:t>
            </a:r>
          </a:p>
          <a:p>
            <a:pPr>
              <a:defRPr sz="1400" b="0"/>
            </a:pPr>
            <a:r>
              <a:t>Cot N°197</a:t>
            </a:r>
          </a:p>
          <a:p>
            <a:pPr>
              <a:defRPr sz="1100" b="0"/>
            </a:pPr>
          </a:p>
          <a:p>
            <a:pPr>
              <a:defRPr sz="1100" b="1"/>
            </a:pPr>
            <a:r>
              <a:t>Asesor Comercial</a:t>
            </a:r>
          </a:p>
          <a:p>
            <a:pPr>
              <a:defRPr sz="1100" b="0"/>
            </a:pPr>
            <a:r>
              <a:t>Carlos Uribe</a:t>
            </a:r>
            <a:br/>
          </a:p>
          <a:p>
            <a:pPr>
              <a:defRPr sz="1100" b="0"/>
            </a:pPr>
            <a:r>
              <a:t>316 324 05 27 / (4) 322 3662 ext.106</a:t>
            </a:r>
            <a:br/>
          </a:p>
          <a:p>
            <a:pPr>
              <a:defRPr sz="1100" b="0"/>
            </a:pPr>
            <a:r>
              <a:t>curibe@magicmedios.com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60000" y="540000"/>
            <a:ext cx="2304000" cy="18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400" b="1"/>
            </a:pPr>
            <a:r>
              <a:t>Señor(a) Lina Velez.</a:t>
            </a:r>
          </a:p>
          <a:p>
            <a:pPr>
              <a:defRPr sz="1400" b="1"/>
            </a:pPr>
            <a:r>
              <a:t>Kinesis Sas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40000" y="900000"/>
            <a:ext cx="2304000" cy="136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 b="1"/>
            </a:pPr>
            <a:r>
              <a:t>1.ADVANT 3-1 STYLUS ADV-STY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40000" y="1080000"/>
            <a:ext cx="2304000" cy="18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 b="1"/>
            </a:pPr>
          </a:p>
          <a:p>
            <a:pPr>
              <a:defRPr sz="1100" b="0"/>
            </a:pPr>
            <a:r>
              <a:t>Bolígrafo plástico con stylus y resaltador de tinta.</a:t>
            </a:r>
            <a:br/>
            <a:r>
              <a:t>Medidas: 15 cm</a:t>
            </a:r>
            <a:br/>
            <a:r>
              <a:t>Marca: 4.5 cm / Tampografía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40000" y="1260000"/>
            <a:ext cx="2304000" cy="18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 b="1"/>
            </a:pPr>
            <a:r>
              <a:t>Unidades por Caja: 1000   Unidades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40000" y="1296000"/>
            <a:ext cx="2304000" cy="18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 b="1"/>
            </a:pPr>
            <a:r>
              <a:t>Empaque: 60,0    X 33,0 X 24,0 / 16,0 Kg</a:t>
            </a:r>
          </a:p>
        </p:txBody>
      </p:sp>
      <p:pic>
        <p:nvPicPr>
          <p:cNvPr id="11" name="Picture 10" descr="sample_imag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0000" y="1800000"/>
            <a:ext cx="4752000" cy="3420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540000" y="900000"/>
            <a:ext cx="2304000" cy="136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 b="1"/>
            </a:pPr>
            <a:r>
              <a:t>1.&lt;selenium.webdriver.remote.webelement.WebElement (session="983bd95e53c93fa24830cb4ee328b799", element="861473f6-9987-47f8-9b89-5bced0d84ad2")&gt;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0000" y="1007999"/>
            <a:ext cx="2304000" cy="46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 b="1"/>
            </a:pPr>
            <a:r>
              <a:t>Apertura automática y cierre manual, marco en fibra de vidrio, costillas largas. Tela en pongee 190t, mango plástico en ABS con acabado en caucho.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40000" y="1080000"/>
            <a:ext cx="2304000" cy="18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 b="1"/>
            </a:pPr>
          </a:p>
          <a:p>
            <a:pPr>
              <a:defRPr sz="1100" b="0"/>
            </a:pPr>
            <a:r>
              <a:t>MATERIAL: 190T Pongee. Mango en plástico ABS. Costillas en fibra de vidrio.</a:t>
            </a:r>
          </a:p>
          <a:p>
            <a:pPr>
              <a:defRPr sz="1100" b="0"/>
            </a:pPr>
            <a:r>
              <a:t>MEDIDAS: 23 pulgadas x 8 cascos, cobertura 103 cm.</a:t>
            </a:r>
          </a:p>
          <a:p>
            <a:pPr>
              <a:defRPr sz="1100" b="0"/>
            </a:pPr>
            <a:r>
              <a:t>ÁREA DE IMPRESIÓN APROXIMADA: 20 x 13 cm.</a:t>
            </a:r>
          </a:p>
          <a:p>
            <a:pPr>
              <a:defRPr sz="1100" b="0"/>
            </a:pPr>
            <a:r>
              <a:t>MARCA: SE SUGIERE: Screen Paraguas hasta 3 tintas.</a:t>
            </a:r>
          </a:p>
          <a:p>
            <a:pPr>
              <a:defRPr sz="1100" b="0"/>
            </a:pPr>
            <a:r>
              <a:t>EMPAQUE: 48 Unidades en caja máster de: 84 cm x 25 cm x 27,5; Pesos Bruto: 18 Kg ; Pesos Neto: 18 Kg</a:t>
            </a:r>
          </a:p>
          <a:p>
            <a:pPr>
              <a:defRPr sz="1100" b="0"/>
            </a:pPr>
            <a:r>
              <a:t>INVENTARIO: 87 unidades</a:t>
            </a:r>
          </a:p>
        </p:txBody>
      </p:sp>
      <p:pic>
        <p:nvPicPr>
          <p:cNvPr id="7" name="Picture 6" descr="sample_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0" y="1800000"/>
            <a:ext cx="4752000" cy="3420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