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12 9 de 2021</a:t>
            </a:r>
          </a:p>
          <a:p>
            <a:pPr>
              <a:defRPr sz="1400" b="0"/>
            </a:pPr>
            <a:r>
              <a:t>Cot N°207</a:t>
            </a:r>
          </a:p>
          <a:p>
            <a:pPr>
              <a:defRPr sz="1100" b="0"/>
            </a:pPr>
          </a:p>
          <a:p>
            <a:pPr>
              <a:defRPr sz="1100" b="0"/>
            </a:pPr>
            <a:r>
              <a:t>Asesor Comercial</a:t>
            </a:r>
          </a:p>
          <a:p>
            <a:pPr>
              <a:defRPr sz="1100" b="0"/>
            </a:pPr>
            <a:r>
              <a:t>Carlos Uribe</a:t>
            </a:r>
            <a:br/>
          </a:p>
          <a:p>
            <a:pPr>
              <a:defRPr sz="1100" b="0"/>
            </a:pPr>
            <a:r>
              <a:t>316 324 05 27 / (4) 322 3662 ext.106</a:t>
            </a:r>
            <a:br/>
          </a:p>
          <a:p>
            <a:pPr>
              <a:defRPr sz="1100" b="0"/>
            </a:pPr>
            <a:r>
              <a:t>curibe@magicmedios.com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54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Señor(a) Test1.</a:t>
            </a:r>
          </a:p>
          <a:p>
            <a:pPr>
              <a:defRPr sz="1400" b="1"/>
            </a:pPr>
            <a:r>
              <a:t>Test1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080000"/>
            <a:ext cx="684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1.ADVANT 3-1 STYLUS ADV-STY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" y="1800000"/>
            <a:ext cx="684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0"/>
            </a:pPr>
            <a:r>
              <a:t>Bolígrafo plástico con stylus y resaltador de tinta.</a:t>
            </a:r>
            <a:br/>
            <a:r>
              <a:t>Medidas: 15 cm</a:t>
            </a:r>
            <a:br/>
            <a:r>
              <a:t>Marca: 4.5 cm / Tampografía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" y="2880000"/>
            <a:ext cx="684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  <a:r>
              <a:t>Unidades por Caja: 1000   Unidades</a:t>
            </a:r>
          </a:p>
          <a:p>
            <a:pPr>
              <a:defRPr sz="1100" b="1"/>
            </a:pPr>
            <a:r>
              <a:t>Empaque: 60,0    X 33,0 X 24,0 / 16,0 Kg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0000" y="3240000"/>
          <a:ext cx="288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180000">
                <a:tc>
                  <a:txBody>
                    <a:bodyPr/>
                    <a:lstStyle/>
                    <a:p>
                      <a:r>
                        <a:t>Azul Reflex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15935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0" y="3240000"/>
            <a:ext cx="4752000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000" y="1080000"/>
            <a:ext cx="684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  <a:r>
              <a:t>1.PA0106 Paraguas Chic 23"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1260000"/>
            <a:ext cx="684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 b="1"/>
            </a:pPr>
            <a:r>
              <a:t>Apertura automática y cierre manual, marco en fibra de vidrio, costillas largas. Tela en pongee 190t, mango plástico en ABS con acabado en caucho.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800000"/>
            <a:ext cx="684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0"/>
            </a:pPr>
            <a:r>
              <a:t>MATERIAL: 190T Pongee. Mango en plástico ABS. Costillas en fibra de vidrio.</a:t>
            </a:r>
          </a:p>
          <a:p>
            <a:pPr>
              <a:defRPr sz="1100" b="0"/>
            </a:pPr>
            <a:r>
              <a:t>MEDIDAS: 23 pulgadas x 8 cascos, cobertura 103 cm.</a:t>
            </a:r>
          </a:p>
          <a:p>
            <a:pPr>
              <a:defRPr sz="1100" b="0"/>
            </a:pPr>
            <a:r>
              <a:t>ÁREA DE IMPRESIÓN APROXIMADA: 20 x 13 cm.</a:t>
            </a:r>
          </a:p>
          <a:p>
            <a:pPr>
              <a:defRPr sz="1100" b="0"/>
            </a:pPr>
            <a:r>
              <a:t>MARCA: SE SUGIERE: Screen Paraguas hasta 3 tintas.</a:t>
            </a:r>
          </a:p>
          <a:p>
            <a:pPr>
              <a:defRPr sz="1100" b="0"/>
            </a:pPr>
            <a:r>
              <a:t>EMPAQUE: 48 Unidades en caja máster de: 84 cm x 25 cm x 27,5; Pesos Bruto: 18 Kg ; Pesos Neto: 18 Kg</a:t>
            </a:r>
          </a:p>
          <a:p>
            <a:pPr>
              <a:defRPr sz="1100" b="0"/>
            </a:pPr>
            <a:r>
              <a:t>INVENTARIO: 87 unidades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0000" y="3240000"/>
          <a:ext cx="288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0" y="3240000"/>
            <a:ext cx="4752000" cy="34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