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0000" y="-180000"/>
            <a:ext cx="2304000" cy="136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12 9 de 2021</a:t>
            </a:r>
          </a:p>
          <a:p>
            <a:pPr>
              <a:defRPr sz="1400" b="0"/>
            </a:pPr>
            <a:r>
              <a:t>Cot N°3454</a:t>
            </a:r>
          </a:p>
          <a:p>
            <a:pPr>
              <a:defRPr sz="1100" b="0"/>
            </a:pPr>
          </a:p>
          <a:p>
            <a:pPr>
              <a:defRPr sz="1100" b="1"/>
            </a:pPr>
            <a:r>
              <a:t>Asesor Comercial</a:t>
            </a:r>
          </a:p>
          <a:p>
            <a:pPr>
              <a:defRPr sz="1100" b="0"/>
            </a:pPr>
            <a:r>
              <a:t>Carlos Uribe</a:t>
            </a:r>
          </a:p>
          <a:p>
            <a:pPr>
              <a:defRPr sz="1100" b="0"/>
            </a:pPr>
            <a:r>
              <a:t>316 324 05 27 / (4) 322 3662 ext.106</a:t>
            </a:r>
          </a:p>
          <a:p>
            <a:pPr>
              <a:defRPr sz="1100" b="0"/>
            </a:pPr>
            <a:r>
              <a:t>curibe@magicmedios.com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000" y="540000"/>
            <a:ext cx="2304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Señor(a) Lina Velez.</a:t>
            </a:r>
          </a:p>
          <a:p>
            <a:pPr>
              <a:defRPr sz="1400" b="1"/>
            </a:pPr>
            <a:r>
              <a:t>Inversiones Lazus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