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6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4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90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00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632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574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01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4992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00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29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197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493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5BA71-E041-4C44-BB47-F024963CE6F4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60E64-E78D-4535-9C9C-86829DA160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39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Processo 3">
            <a:extLst>
              <a:ext uri="{FF2B5EF4-FFF2-40B4-BE49-F238E27FC236}">
                <a16:creationId xmlns:a16="http://schemas.microsoft.com/office/drawing/2014/main" id="{AEDE45C3-2ACC-023D-E458-A69627029AB4}"/>
              </a:ext>
            </a:extLst>
          </p:cNvPr>
          <p:cNvSpPr/>
          <p:nvPr/>
        </p:nvSpPr>
        <p:spPr>
          <a:xfrm>
            <a:off x="2710543" y="258281"/>
            <a:ext cx="1066205" cy="294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Reunião de alinhamento</a:t>
            </a:r>
          </a:p>
        </p:txBody>
      </p:sp>
      <p:sp>
        <p:nvSpPr>
          <p:cNvPr id="5" name="Fluxograma: Processo 4">
            <a:extLst>
              <a:ext uri="{FF2B5EF4-FFF2-40B4-BE49-F238E27FC236}">
                <a16:creationId xmlns:a16="http://schemas.microsoft.com/office/drawing/2014/main" id="{AE321C68-23B7-5790-0B6C-A45C871DA06E}"/>
              </a:ext>
            </a:extLst>
          </p:cNvPr>
          <p:cNvSpPr/>
          <p:nvPr/>
        </p:nvSpPr>
        <p:spPr>
          <a:xfrm>
            <a:off x="2710543" y="822351"/>
            <a:ext cx="1066205" cy="294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PO escreve a tarefa</a:t>
            </a:r>
          </a:p>
        </p:txBody>
      </p:sp>
      <p:sp>
        <p:nvSpPr>
          <p:cNvPr id="6" name="Fluxograma: Processo 5">
            <a:extLst>
              <a:ext uri="{FF2B5EF4-FFF2-40B4-BE49-F238E27FC236}">
                <a16:creationId xmlns:a16="http://schemas.microsoft.com/office/drawing/2014/main" id="{063EE886-72D4-1A03-2A98-396608421402}"/>
              </a:ext>
            </a:extLst>
          </p:cNvPr>
          <p:cNvSpPr/>
          <p:nvPr/>
        </p:nvSpPr>
        <p:spPr>
          <a:xfrm>
            <a:off x="2710542" y="1386421"/>
            <a:ext cx="1066205" cy="294680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 err="1">
                <a:solidFill>
                  <a:schemeClr val="tx1"/>
                </a:solidFill>
              </a:rPr>
              <a:t>Dev</a:t>
            </a:r>
            <a:r>
              <a:rPr lang="pt-BR" sz="1000" dirty="0">
                <a:solidFill>
                  <a:schemeClr val="tx1"/>
                </a:solidFill>
              </a:rPr>
              <a:t> implementa</a:t>
            </a:r>
          </a:p>
        </p:txBody>
      </p:sp>
      <p:sp>
        <p:nvSpPr>
          <p:cNvPr id="7" name="Fluxograma: Processo 6">
            <a:extLst>
              <a:ext uri="{FF2B5EF4-FFF2-40B4-BE49-F238E27FC236}">
                <a16:creationId xmlns:a16="http://schemas.microsoft.com/office/drawing/2014/main" id="{2E0C0954-CA30-1530-BA89-3890A2F5C487}"/>
              </a:ext>
            </a:extLst>
          </p:cNvPr>
          <p:cNvSpPr/>
          <p:nvPr/>
        </p:nvSpPr>
        <p:spPr>
          <a:xfrm>
            <a:off x="2561379" y="1936527"/>
            <a:ext cx="1419607" cy="443413"/>
          </a:xfrm>
          <a:prstGeom prst="flowChartProcess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Envia para feedback com protocolos no </a:t>
            </a:r>
            <a:r>
              <a:rPr lang="pt-BR" sz="1000" dirty="0" err="1">
                <a:solidFill>
                  <a:schemeClr val="tx1"/>
                </a:solidFill>
              </a:rPr>
              <a:t>redmine</a:t>
            </a:r>
            <a:endParaRPr lang="pt-BR" sz="1000" dirty="0">
              <a:solidFill>
                <a:schemeClr val="tx1"/>
              </a:solidFill>
            </a:endParaRPr>
          </a:p>
        </p:txBody>
      </p:sp>
      <p:sp>
        <p:nvSpPr>
          <p:cNvPr id="8" name="Fluxograma: Decisão 7">
            <a:extLst>
              <a:ext uri="{FF2B5EF4-FFF2-40B4-BE49-F238E27FC236}">
                <a16:creationId xmlns:a16="http://schemas.microsoft.com/office/drawing/2014/main" id="{8CC82C7E-2F80-0614-935E-3724DD038B71}"/>
              </a:ext>
            </a:extLst>
          </p:cNvPr>
          <p:cNvSpPr/>
          <p:nvPr/>
        </p:nvSpPr>
        <p:spPr>
          <a:xfrm>
            <a:off x="2437957" y="2617610"/>
            <a:ext cx="1666452" cy="86877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Validação PO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F345CF7-92F3-D7B3-8836-A17CF2E440FE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243646" y="552961"/>
            <a:ext cx="0" cy="26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67A90026-4C0A-27E4-D977-2A2E82671B25}"/>
              </a:ext>
            </a:extLst>
          </p:cNvPr>
          <p:cNvCxnSpPr/>
          <p:nvPr/>
        </p:nvCxnSpPr>
        <p:spPr>
          <a:xfrm>
            <a:off x="3253469" y="1117031"/>
            <a:ext cx="0" cy="26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3C24798-F5B3-FABB-88E8-5B5075E3D705}"/>
              </a:ext>
            </a:extLst>
          </p:cNvPr>
          <p:cNvCxnSpPr/>
          <p:nvPr/>
        </p:nvCxnSpPr>
        <p:spPr>
          <a:xfrm>
            <a:off x="3233550" y="1681101"/>
            <a:ext cx="0" cy="269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1194CC72-DE87-CA66-ED78-479D87DCAF6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271183" y="2379940"/>
            <a:ext cx="0" cy="2489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D7EF54DC-BAAB-A01C-EF34-4C90D06A97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1788918" y="3051995"/>
            <a:ext cx="649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Fluxograma: Processo Alternativo 20">
            <a:extLst>
              <a:ext uri="{FF2B5EF4-FFF2-40B4-BE49-F238E27FC236}">
                <a16:creationId xmlns:a16="http://schemas.microsoft.com/office/drawing/2014/main" id="{1770468F-00D2-6775-112C-BDE3B528AF10}"/>
              </a:ext>
            </a:extLst>
          </p:cNvPr>
          <p:cNvSpPr/>
          <p:nvPr/>
        </p:nvSpPr>
        <p:spPr>
          <a:xfrm>
            <a:off x="394234" y="2789105"/>
            <a:ext cx="1318260" cy="5257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50" dirty="0"/>
              <a:t>Log de feedback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21A24B1-B18A-F11C-53EB-CD7FB42CDB4C}"/>
              </a:ext>
            </a:extLst>
          </p:cNvPr>
          <p:cNvSpPr txBox="1"/>
          <p:nvPr/>
        </p:nvSpPr>
        <p:spPr>
          <a:xfrm>
            <a:off x="1902725" y="2723345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Não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6085BB4B-B6F6-BBFA-2039-1F763B8F5C5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3253470" y="3651954"/>
            <a:ext cx="17713" cy="1538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ector: Curvo 36">
            <a:extLst>
              <a:ext uri="{FF2B5EF4-FFF2-40B4-BE49-F238E27FC236}">
                <a16:creationId xmlns:a16="http://schemas.microsoft.com/office/drawing/2014/main" id="{6417F322-FA99-EC8A-1A46-FB11F83B87C5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214336" y="1370141"/>
            <a:ext cx="1257992" cy="157993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7C93DEBB-E9B3-270B-F758-A54CF910E261}"/>
              </a:ext>
            </a:extLst>
          </p:cNvPr>
          <p:cNvSpPr txBox="1"/>
          <p:nvPr/>
        </p:nvSpPr>
        <p:spPr>
          <a:xfrm>
            <a:off x="2015027" y="4870069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Não</a:t>
            </a:r>
          </a:p>
        </p:txBody>
      </p:sp>
      <p:cxnSp>
        <p:nvCxnSpPr>
          <p:cNvPr id="53" name="Conector: Curvo 52">
            <a:extLst>
              <a:ext uri="{FF2B5EF4-FFF2-40B4-BE49-F238E27FC236}">
                <a16:creationId xmlns:a16="http://schemas.microsoft.com/office/drawing/2014/main" id="{ACA75C62-EB52-C30E-E9FD-F075689291BA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053365" y="3314885"/>
            <a:ext cx="1387357" cy="21798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C455501A-9D26-20E6-16C4-4926D8264A27}"/>
              </a:ext>
            </a:extLst>
          </p:cNvPr>
          <p:cNvSpPr txBox="1"/>
          <p:nvPr/>
        </p:nvSpPr>
        <p:spPr>
          <a:xfrm>
            <a:off x="2698915" y="4570230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Sim</a:t>
            </a:r>
          </a:p>
        </p:txBody>
      </p:sp>
      <p:sp>
        <p:nvSpPr>
          <p:cNvPr id="62" name="Fluxograma: Decisão 61">
            <a:extLst>
              <a:ext uri="{FF2B5EF4-FFF2-40B4-BE49-F238E27FC236}">
                <a16:creationId xmlns:a16="http://schemas.microsoft.com/office/drawing/2014/main" id="{3AEF79F8-5304-19D2-0ADA-F5D38B1D36AD}"/>
              </a:ext>
            </a:extLst>
          </p:cNvPr>
          <p:cNvSpPr/>
          <p:nvPr/>
        </p:nvSpPr>
        <p:spPr>
          <a:xfrm>
            <a:off x="2476821" y="8252362"/>
            <a:ext cx="1681690" cy="856344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Validação Branch Coord.</a:t>
            </a:r>
          </a:p>
        </p:txBody>
      </p:sp>
      <p:cxnSp>
        <p:nvCxnSpPr>
          <p:cNvPr id="63" name="Conector de Seta Reta 62">
            <a:extLst>
              <a:ext uri="{FF2B5EF4-FFF2-40B4-BE49-F238E27FC236}">
                <a16:creationId xmlns:a16="http://schemas.microsoft.com/office/drawing/2014/main" id="{38EE1E17-67B6-8067-B499-C556861E1265}"/>
              </a:ext>
            </a:extLst>
          </p:cNvPr>
          <p:cNvCxnSpPr>
            <a:cxnSpLocks/>
          </p:cNvCxnSpPr>
          <p:nvPr/>
        </p:nvCxnSpPr>
        <p:spPr>
          <a:xfrm>
            <a:off x="3228631" y="5820995"/>
            <a:ext cx="24838" cy="5680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3843B3D2-C038-567D-FD35-BA15F58C15FE}"/>
              </a:ext>
            </a:extLst>
          </p:cNvPr>
          <p:cNvSpPr txBox="1"/>
          <p:nvPr/>
        </p:nvSpPr>
        <p:spPr>
          <a:xfrm>
            <a:off x="3506871" y="9335998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Sim</a:t>
            </a:r>
          </a:p>
        </p:txBody>
      </p:sp>
      <p:sp>
        <p:nvSpPr>
          <p:cNvPr id="66" name="Fluxograma: Processo Alternativo 65">
            <a:extLst>
              <a:ext uri="{FF2B5EF4-FFF2-40B4-BE49-F238E27FC236}">
                <a16:creationId xmlns:a16="http://schemas.microsoft.com/office/drawing/2014/main" id="{AD9DDAFF-A720-3C67-F77D-7AB49B0D14CF}"/>
              </a:ext>
            </a:extLst>
          </p:cNvPr>
          <p:cNvSpPr/>
          <p:nvPr/>
        </p:nvSpPr>
        <p:spPr>
          <a:xfrm>
            <a:off x="2612053" y="5190823"/>
            <a:ext cx="1318260" cy="5257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Subir em </a:t>
            </a:r>
            <a:r>
              <a:rPr lang="pt-BR" sz="1000" dirty="0" err="1"/>
              <a:t>Staging</a:t>
            </a:r>
            <a:endParaRPr lang="pt-BR" sz="1000" dirty="0"/>
          </a:p>
        </p:txBody>
      </p:sp>
      <p:sp>
        <p:nvSpPr>
          <p:cNvPr id="74" name="Fluxograma: Decisão 73">
            <a:extLst>
              <a:ext uri="{FF2B5EF4-FFF2-40B4-BE49-F238E27FC236}">
                <a16:creationId xmlns:a16="http://schemas.microsoft.com/office/drawing/2014/main" id="{AF904D13-676B-A110-4B35-7530CE41542D}"/>
              </a:ext>
            </a:extLst>
          </p:cNvPr>
          <p:cNvSpPr/>
          <p:nvPr/>
        </p:nvSpPr>
        <p:spPr>
          <a:xfrm>
            <a:off x="2356457" y="6679876"/>
            <a:ext cx="1922418" cy="1051560"/>
          </a:xfrm>
          <a:prstGeom prst="flowChartDecis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solidFill>
                  <a:schemeClr val="tx1"/>
                </a:solidFill>
              </a:rPr>
              <a:t>Validação QA </a:t>
            </a:r>
          </a:p>
        </p:txBody>
      </p:sp>
      <p:cxnSp>
        <p:nvCxnSpPr>
          <p:cNvPr id="75" name="Conector de Seta Reta 74">
            <a:extLst>
              <a:ext uri="{FF2B5EF4-FFF2-40B4-BE49-F238E27FC236}">
                <a16:creationId xmlns:a16="http://schemas.microsoft.com/office/drawing/2014/main" id="{97294A84-81E7-1C4F-B9C0-71F490B61D38}"/>
              </a:ext>
            </a:extLst>
          </p:cNvPr>
          <p:cNvCxnSpPr>
            <a:cxnSpLocks/>
          </p:cNvCxnSpPr>
          <p:nvPr/>
        </p:nvCxnSpPr>
        <p:spPr>
          <a:xfrm>
            <a:off x="3317666" y="7731436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Conector de Seta Reta 75">
            <a:extLst>
              <a:ext uri="{FF2B5EF4-FFF2-40B4-BE49-F238E27FC236}">
                <a16:creationId xmlns:a16="http://schemas.microsoft.com/office/drawing/2014/main" id="{04E3F01A-B4BF-07E5-E5C0-B57F3502EC8E}"/>
              </a:ext>
            </a:extLst>
          </p:cNvPr>
          <p:cNvCxnSpPr>
            <a:cxnSpLocks/>
          </p:cNvCxnSpPr>
          <p:nvPr/>
        </p:nvCxnSpPr>
        <p:spPr>
          <a:xfrm>
            <a:off x="3326508" y="9170369"/>
            <a:ext cx="0" cy="510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Fluxograma: Processo Alternativo 79">
            <a:extLst>
              <a:ext uri="{FF2B5EF4-FFF2-40B4-BE49-F238E27FC236}">
                <a16:creationId xmlns:a16="http://schemas.microsoft.com/office/drawing/2014/main" id="{C55139BF-8A3A-E5D0-F4AA-E1F7FB16E1A9}"/>
              </a:ext>
            </a:extLst>
          </p:cNvPr>
          <p:cNvSpPr/>
          <p:nvPr/>
        </p:nvSpPr>
        <p:spPr>
          <a:xfrm>
            <a:off x="2698915" y="9729693"/>
            <a:ext cx="1318260" cy="5257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200" dirty="0"/>
              <a:t>DEPLOY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F12897C1-95C9-EBC7-905E-27A138ADC03B}"/>
              </a:ext>
            </a:extLst>
          </p:cNvPr>
          <p:cNvSpPr txBox="1"/>
          <p:nvPr/>
        </p:nvSpPr>
        <p:spPr>
          <a:xfrm>
            <a:off x="2561379" y="8101516"/>
            <a:ext cx="4187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Sim</a:t>
            </a:r>
          </a:p>
        </p:txBody>
      </p:sp>
      <p:cxnSp>
        <p:nvCxnSpPr>
          <p:cNvPr id="88" name="Conector: Curvo 87">
            <a:extLst>
              <a:ext uri="{FF2B5EF4-FFF2-40B4-BE49-F238E27FC236}">
                <a16:creationId xmlns:a16="http://schemas.microsoft.com/office/drawing/2014/main" id="{35584162-2BC7-9597-3D3B-E24B02BB09B8}"/>
              </a:ext>
            </a:extLst>
          </p:cNvPr>
          <p:cNvCxnSpPr>
            <a:cxnSpLocks/>
            <a:stCxn id="74" idx="1"/>
            <a:endCxn id="21" idx="2"/>
          </p:cNvCxnSpPr>
          <p:nvPr/>
        </p:nvCxnSpPr>
        <p:spPr>
          <a:xfrm rot="10800000">
            <a:off x="1053365" y="3314886"/>
            <a:ext cx="1303093" cy="389077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aixaDeTexto 91">
            <a:extLst>
              <a:ext uri="{FF2B5EF4-FFF2-40B4-BE49-F238E27FC236}">
                <a16:creationId xmlns:a16="http://schemas.microsoft.com/office/drawing/2014/main" id="{2B1D45CA-9C18-A318-8020-750FDF7A525D}"/>
              </a:ext>
            </a:extLst>
          </p:cNvPr>
          <p:cNvSpPr txBox="1"/>
          <p:nvPr/>
        </p:nvSpPr>
        <p:spPr>
          <a:xfrm>
            <a:off x="1356020" y="6914806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Não</a:t>
            </a:r>
          </a:p>
        </p:txBody>
      </p:sp>
      <p:sp>
        <p:nvSpPr>
          <p:cNvPr id="93" name="Fluxograma: Processo Alternativo 92">
            <a:extLst>
              <a:ext uri="{FF2B5EF4-FFF2-40B4-BE49-F238E27FC236}">
                <a16:creationId xmlns:a16="http://schemas.microsoft.com/office/drawing/2014/main" id="{4AA82589-8DB7-7160-D630-1C64533522E7}"/>
              </a:ext>
            </a:extLst>
          </p:cNvPr>
          <p:cNvSpPr/>
          <p:nvPr/>
        </p:nvSpPr>
        <p:spPr>
          <a:xfrm>
            <a:off x="5187042" y="6389026"/>
            <a:ext cx="1318260" cy="525780"/>
          </a:xfrm>
          <a:prstGeom prst="flowChartAlternate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000" dirty="0"/>
              <a:t>Analisa o caso</a:t>
            </a:r>
          </a:p>
        </p:txBody>
      </p:sp>
      <p:cxnSp>
        <p:nvCxnSpPr>
          <p:cNvPr id="95" name="Conector: Curvo 94">
            <a:extLst>
              <a:ext uri="{FF2B5EF4-FFF2-40B4-BE49-F238E27FC236}">
                <a16:creationId xmlns:a16="http://schemas.microsoft.com/office/drawing/2014/main" id="{BB4C0396-D307-8735-D1D4-44CA6B03E604}"/>
              </a:ext>
            </a:extLst>
          </p:cNvPr>
          <p:cNvCxnSpPr>
            <a:stCxn id="62" idx="3"/>
            <a:endCxn id="93" idx="2"/>
          </p:cNvCxnSpPr>
          <p:nvPr/>
        </p:nvCxnSpPr>
        <p:spPr>
          <a:xfrm flipV="1">
            <a:off x="4158511" y="6914806"/>
            <a:ext cx="1687661" cy="176572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CaixaDeTexto 95">
            <a:extLst>
              <a:ext uri="{FF2B5EF4-FFF2-40B4-BE49-F238E27FC236}">
                <a16:creationId xmlns:a16="http://schemas.microsoft.com/office/drawing/2014/main" id="{5AFD497F-CC4F-AD18-ACB2-ABC2C60B159D}"/>
              </a:ext>
            </a:extLst>
          </p:cNvPr>
          <p:cNvSpPr txBox="1"/>
          <p:nvPr/>
        </p:nvSpPr>
        <p:spPr>
          <a:xfrm>
            <a:off x="4309785" y="8101516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Não</a:t>
            </a:r>
          </a:p>
        </p:txBody>
      </p:sp>
      <p:cxnSp>
        <p:nvCxnSpPr>
          <p:cNvPr id="102" name="Conector: Curvo 101">
            <a:extLst>
              <a:ext uri="{FF2B5EF4-FFF2-40B4-BE49-F238E27FC236}">
                <a16:creationId xmlns:a16="http://schemas.microsoft.com/office/drawing/2014/main" id="{087F37E2-3FA0-7BC6-54B0-A5AF93B684D0}"/>
              </a:ext>
            </a:extLst>
          </p:cNvPr>
          <p:cNvCxnSpPr>
            <a:cxnSpLocks/>
            <a:stCxn id="93" idx="0"/>
            <a:endCxn id="6" idx="3"/>
          </p:cNvCxnSpPr>
          <p:nvPr/>
        </p:nvCxnSpPr>
        <p:spPr>
          <a:xfrm rot="16200000" flipV="1">
            <a:off x="2383828" y="2926681"/>
            <a:ext cx="4855265" cy="206942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2870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7499</TotalTime>
  <Words>41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Murillo Pereira</dc:creator>
  <cp:lastModifiedBy>Caio Oliveira</cp:lastModifiedBy>
  <cp:revision>3</cp:revision>
  <dcterms:created xsi:type="dcterms:W3CDTF">2025-06-11T14:12:54Z</dcterms:created>
  <dcterms:modified xsi:type="dcterms:W3CDTF">2025-06-16T21:11:50Z</dcterms:modified>
</cp:coreProperties>
</file>