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25656-E0E4-460C-AC26-3CE0D859E0CA}" v="1" dt="2023-01-17T15:38:3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 PARRALEJO RODRÍGUEZ" userId="40e11809-c814-4ce5-afb0-b6bb2ff616c6" providerId="ADAL" clId="{5514680B-7DC7-4C17-B9B0-34D9FD514678}"/>
    <pc:docChg chg="undo custSel addSld modSld sldOrd">
      <pc:chgData name="FELIPE  PARRALEJO RODRÍGUEZ" userId="40e11809-c814-4ce5-afb0-b6bb2ff616c6" providerId="ADAL" clId="{5514680B-7DC7-4C17-B9B0-34D9FD514678}" dt="2022-12-12T12:40:41.778" v="880" actId="1035"/>
      <pc:docMkLst>
        <pc:docMk/>
      </pc:docMkLst>
      <pc:sldChg chg="addSp modSp mod">
        <pc:chgData name="FELIPE  PARRALEJO RODRÍGUEZ" userId="40e11809-c814-4ce5-afb0-b6bb2ff616c6" providerId="ADAL" clId="{5514680B-7DC7-4C17-B9B0-34D9FD514678}" dt="2022-12-12T12:40:41.778" v="880" actId="1035"/>
        <pc:sldMkLst>
          <pc:docMk/>
          <pc:sldMk cId="3156663957" sldId="257"/>
        </pc:sldMkLst>
        <pc:spChg chg="add mod">
          <ac:chgData name="FELIPE  PARRALEJO RODRÍGUEZ" userId="40e11809-c814-4ce5-afb0-b6bb2ff616c6" providerId="ADAL" clId="{5514680B-7DC7-4C17-B9B0-34D9FD514678}" dt="2022-12-12T12:40:38.901" v="872" actId="1035"/>
          <ac:spMkLst>
            <pc:docMk/>
            <pc:sldMk cId="3156663957" sldId="257"/>
            <ac:spMk id="5" creationId="{2F641D73-453E-819C-A734-F0E584007A3D}"/>
          </ac:spMkLst>
        </pc:spChg>
        <pc:spChg chg="add mod">
          <ac:chgData name="FELIPE  PARRALEJO RODRÍGUEZ" userId="40e11809-c814-4ce5-afb0-b6bb2ff616c6" providerId="ADAL" clId="{5514680B-7DC7-4C17-B9B0-34D9FD514678}" dt="2022-12-12T12:40:41.778" v="880" actId="1035"/>
          <ac:spMkLst>
            <pc:docMk/>
            <pc:sldMk cId="3156663957" sldId="257"/>
            <ac:spMk id="6" creationId="{F6B7E957-CD43-830C-B131-D7A4FAB8D503}"/>
          </ac:spMkLst>
        </pc:spChg>
        <pc:spChg chg="mod">
          <ac:chgData name="FELIPE  PARRALEJO RODRÍGUEZ" userId="40e11809-c814-4ce5-afb0-b6bb2ff616c6" providerId="ADAL" clId="{5514680B-7DC7-4C17-B9B0-34D9FD514678}" dt="2022-12-07T13:41:40.423" v="59" actId="1076"/>
          <ac:spMkLst>
            <pc:docMk/>
            <pc:sldMk cId="3156663957" sldId="257"/>
            <ac:spMk id="22" creationId="{455A853F-82C4-2B34-7167-F814E070AF5C}"/>
          </ac:spMkLst>
        </pc:spChg>
        <pc:spChg chg="mod">
          <ac:chgData name="FELIPE  PARRALEJO RODRÍGUEZ" userId="40e11809-c814-4ce5-afb0-b6bb2ff616c6" providerId="ADAL" clId="{5514680B-7DC7-4C17-B9B0-34D9FD514678}" dt="2022-12-07T13:41:42.232" v="60" actId="1076"/>
          <ac:spMkLst>
            <pc:docMk/>
            <pc:sldMk cId="3156663957" sldId="257"/>
            <ac:spMk id="24" creationId="{D5ADBD6B-F8AB-037E-5153-5B7EBFA2AD73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29" creationId="{1EBA0190-B78D-19A7-F184-8ED6AF8C6D2D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30" creationId="{55EB2E02-C999-BBCE-D293-A476E0D6A7C4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37" creationId="{EEA488F6-4A08-81BC-2C91-9373134A2382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38" creationId="{4D11DC6C-1AB5-EFA4-98D2-B1728EF57FEA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39" creationId="{FD6D68B0-6737-D49B-6FED-03B335D3BD2C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40" creationId="{01E87BC3-2AE2-9DE0-352D-16924820AAE8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41" creationId="{1CA4032C-4FB9-16F7-9184-E6D6AE8BD3A6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46" creationId="{570CC3C9-703E-C565-FD97-9932D1867AD3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47" creationId="{9AE870FA-0605-D70D-2B7C-9F4BE103B33F}"/>
          </ac:spMkLst>
        </pc:spChg>
        <pc:spChg chg="mod">
          <ac:chgData name="FELIPE  PARRALEJO RODRÍGUEZ" userId="40e11809-c814-4ce5-afb0-b6bb2ff616c6" providerId="ADAL" clId="{5514680B-7DC7-4C17-B9B0-34D9FD514678}" dt="2022-12-07T13:40:27.158" v="25" actId="164"/>
          <ac:spMkLst>
            <pc:docMk/>
            <pc:sldMk cId="3156663957" sldId="257"/>
            <ac:spMk id="48" creationId="{3C75698F-08B9-A95F-2412-B3BA0969EB72}"/>
          </ac:spMkLst>
        </pc:spChg>
        <pc:spChg chg="add mod">
          <ac:chgData name="FELIPE  PARRALEJO RODRÍGUEZ" userId="40e11809-c814-4ce5-afb0-b6bb2ff616c6" providerId="ADAL" clId="{5514680B-7DC7-4C17-B9B0-34D9FD514678}" dt="2022-12-07T13:41:56.629" v="79" actId="1036"/>
          <ac:spMkLst>
            <pc:docMk/>
            <pc:sldMk cId="3156663957" sldId="257"/>
            <ac:spMk id="49" creationId="{F2DA029F-79F9-D7A5-4BD8-675C5B3DA7A1}"/>
          </ac:spMkLst>
        </pc:spChg>
        <pc:spChg chg="add mod">
          <ac:chgData name="FELIPE  PARRALEJO RODRÍGUEZ" userId="40e11809-c814-4ce5-afb0-b6bb2ff616c6" providerId="ADAL" clId="{5514680B-7DC7-4C17-B9B0-34D9FD514678}" dt="2022-12-07T13:41:32.381" v="57" actId="1076"/>
          <ac:spMkLst>
            <pc:docMk/>
            <pc:sldMk cId="3156663957" sldId="257"/>
            <ac:spMk id="51" creationId="{BC53AAA4-E823-F419-0A1D-003C35E9DA3B}"/>
          </ac:spMkLst>
        </pc:spChg>
        <pc:grpChg chg="mod">
          <ac:chgData name="FELIPE  PARRALEJO RODRÍGUEZ" userId="40e11809-c814-4ce5-afb0-b6bb2ff616c6" providerId="ADAL" clId="{5514680B-7DC7-4C17-B9B0-34D9FD514678}" dt="2022-12-07T13:41:40.423" v="59" actId="1076"/>
          <ac:grpSpMkLst>
            <pc:docMk/>
            <pc:sldMk cId="3156663957" sldId="257"/>
            <ac:grpSpMk id="36" creationId="{BB032F93-DEEE-CC83-9363-789EDF4191E9}"/>
          </ac:grpSpMkLst>
        </pc:grpChg>
        <pc:grpChg chg="add mod">
          <ac:chgData name="FELIPE  PARRALEJO RODRÍGUEZ" userId="40e11809-c814-4ce5-afb0-b6bb2ff616c6" providerId="ADAL" clId="{5514680B-7DC7-4C17-B9B0-34D9FD514678}" dt="2022-12-07T13:41:52.665" v="68" actId="1035"/>
          <ac:grpSpMkLst>
            <pc:docMk/>
            <pc:sldMk cId="3156663957" sldId="257"/>
            <ac:grpSpMk id="50" creationId="{C78FAFB3-BFD3-3DCB-1628-8CEF3CC5B7AC}"/>
          </ac:grpSpMkLst>
        </pc:grpChg>
      </pc:sldChg>
      <pc:sldChg chg="addSp delSp modSp add mod">
        <pc:chgData name="FELIPE  PARRALEJO RODRÍGUEZ" userId="40e11809-c814-4ce5-afb0-b6bb2ff616c6" providerId="ADAL" clId="{5514680B-7DC7-4C17-B9B0-34D9FD514678}" dt="2022-12-09T12:43:21.724" v="847"/>
        <pc:sldMkLst>
          <pc:docMk/>
          <pc:sldMk cId="757263389" sldId="258"/>
        </pc:sldMkLst>
        <pc:spChg chg="del">
          <ac:chgData name="FELIPE  PARRALEJO RODRÍGUEZ" userId="40e11809-c814-4ce5-afb0-b6bb2ff616c6" providerId="ADAL" clId="{5514680B-7DC7-4C17-B9B0-34D9FD514678}" dt="2022-12-07T13:47:42.479" v="97" actId="478"/>
          <ac:spMkLst>
            <pc:docMk/>
            <pc:sldMk cId="757263389" sldId="258"/>
            <ac:spMk id="2" creationId="{1B75DE67-8A9B-BA34-6E7B-1E0A0AF23448}"/>
          </ac:spMkLst>
        </pc:spChg>
        <pc:spChg chg="del">
          <ac:chgData name="FELIPE  PARRALEJO RODRÍGUEZ" userId="40e11809-c814-4ce5-afb0-b6bb2ff616c6" providerId="ADAL" clId="{5514680B-7DC7-4C17-B9B0-34D9FD514678}" dt="2022-12-07T13:47:42.479" v="97" actId="478"/>
          <ac:spMkLst>
            <pc:docMk/>
            <pc:sldMk cId="757263389" sldId="258"/>
            <ac:spMk id="3" creationId="{4CEAEB66-D024-CC83-F5C3-FF93DE02E813}"/>
          </ac:spMkLst>
        </pc:spChg>
        <pc:spChg chg="del">
          <ac:chgData name="FELIPE  PARRALEJO RODRÍGUEZ" userId="40e11809-c814-4ce5-afb0-b6bb2ff616c6" providerId="ADAL" clId="{5514680B-7DC7-4C17-B9B0-34D9FD514678}" dt="2022-12-07T13:47:38.134" v="96" actId="478"/>
          <ac:spMkLst>
            <pc:docMk/>
            <pc:sldMk cId="757263389" sldId="258"/>
            <ac:spMk id="4" creationId="{1623C024-E485-E5F6-6CEA-D3730AFB52CB}"/>
          </ac:spMkLst>
        </pc:spChg>
        <pc:spChg chg="add mod">
          <ac:chgData name="FELIPE  PARRALEJO RODRÍGUEZ" userId="40e11809-c814-4ce5-afb0-b6bb2ff616c6" providerId="ADAL" clId="{5514680B-7DC7-4C17-B9B0-34D9FD514678}" dt="2022-12-07T15:43:04.373" v="758" actId="164"/>
          <ac:spMkLst>
            <pc:docMk/>
            <pc:sldMk cId="757263389" sldId="258"/>
            <ac:spMk id="5" creationId="{AFC84FE1-00AC-1039-D670-64BB01CF70FD}"/>
          </ac:spMkLst>
        </pc:spChg>
        <pc:spChg chg="add mod">
          <ac:chgData name="FELIPE  PARRALEJO RODRÍGUEZ" userId="40e11809-c814-4ce5-afb0-b6bb2ff616c6" providerId="ADAL" clId="{5514680B-7DC7-4C17-B9B0-34D9FD514678}" dt="2022-12-07T15:43:04.373" v="758" actId="164"/>
          <ac:spMkLst>
            <pc:docMk/>
            <pc:sldMk cId="757263389" sldId="258"/>
            <ac:spMk id="6" creationId="{9BBBCAA5-C7BD-9163-114A-C0585026AEC5}"/>
          </ac:spMkLst>
        </pc:spChg>
        <pc:spChg chg="add mod">
          <ac:chgData name="FELIPE  PARRALEJO RODRÍGUEZ" userId="40e11809-c814-4ce5-afb0-b6bb2ff616c6" providerId="ADAL" clId="{5514680B-7DC7-4C17-B9B0-34D9FD514678}" dt="2022-12-07T15:43:04.373" v="758" actId="164"/>
          <ac:spMkLst>
            <pc:docMk/>
            <pc:sldMk cId="757263389" sldId="258"/>
            <ac:spMk id="7" creationId="{1A75F6DF-6CDB-3C9B-09A9-E832B705EE01}"/>
          </ac:spMkLst>
        </pc:spChg>
        <pc:spChg chg="mod topLvl">
          <ac:chgData name="FELIPE  PARRALEJO RODRÍGUEZ" userId="40e11809-c814-4ce5-afb0-b6bb2ff616c6" providerId="ADAL" clId="{5514680B-7DC7-4C17-B9B0-34D9FD514678}" dt="2022-12-07T15:43:04.373" v="758" actId="164"/>
          <ac:spMkLst>
            <pc:docMk/>
            <pc:sldMk cId="757263389" sldId="258"/>
            <ac:spMk id="8" creationId="{383B4766-CE54-5412-DC91-ADF441DC47A8}"/>
          </ac:spMkLst>
        </pc:spChg>
        <pc:spChg chg="add mod">
          <ac:chgData name="FELIPE  PARRALEJO RODRÍGUEZ" userId="40e11809-c814-4ce5-afb0-b6bb2ff616c6" providerId="ADAL" clId="{5514680B-7DC7-4C17-B9B0-34D9FD514678}" dt="2022-12-07T15:43:04.373" v="758" actId="164"/>
          <ac:spMkLst>
            <pc:docMk/>
            <pc:sldMk cId="757263389" sldId="258"/>
            <ac:spMk id="9" creationId="{BFCDEE1E-35B6-7A38-6F8C-C9B3D36E6731}"/>
          </ac:spMkLst>
        </pc:spChg>
        <pc:spChg chg="add mod">
          <ac:chgData name="FELIPE  PARRALEJO RODRÍGUEZ" userId="40e11809-c814-4ce5-afb0-b6bb2ff616c6" providerId="ADAL" clId="{5514680B-7DC7-4C17-B9B0-34D9FD514678}" dt="2022-12-07T15:43:04.373" v="758" actId="164"/>
          <ac:spMkLst>
            <pc:docMk/>
            <pc:sldMk cId="757263389" sldId="258"/>
            <ac:spMk id="10" creationId="{37B2CBEB-A6D6-B0B5-E25E-C1FAE4D0BEBE}"/>
          </ac:spMkLst>
        </pc:spChg>
        <pc:spChg chg="add mod">
          <ac:chgData name="FELIPE  PARRALEJO RODRÍGUEZ" userId="40e11809-c814-4ce5-afb0-b6bb2ff616c6" providerId="ADAL" clId="{5514680B-7DC7-4C17-B9B0-34D9FD514678}" dt="2022-12-07T15:43:10.002" v="785" actId="1035"/>
          <ac:spMkLst>
            <pc:docMk/>
            <pc:sldMk cId="757263389" sldId="258"/>
            <ac:spMk id="11" creationId="{DA0A1A61-6189-5B85-0299-3E500CE3F36F}"/>
          </ac:spMkLst>
        </pc:spChg>
        <pc:spChg chg="add mod">
          <ac:chgData name="FELIPE  PARRALEJO RODRÍGUEZ" userId="40e11809-c814-4ce5-afb0-b6bb2ff616c6" providerId="ADAL" clId="{5514680B-7DC7-4C17-B9B0-34D9FD514678}" dt="2022-12-07T15:42:00.781" v="650" actId="14100"/>
          <ac:spMkLst>
            <pc:docMk/>
            <pc:sldMk cId="757263389" sldId="258"/>
            <ac:spMk id="12" creationId="{C48ABFF9-9A09-E318-439D-798D37973993}"/>
          </ac:spMkLst>
        </pc:spChg>
        <pc:spChg chg="add del mod">
          <ac:chgData name="FELIPE  PARRALEJO RODRÍGUEZ" userId="40e11809-c814-4ce5-afb0-b6bb2ff616c6" providerId="ADAL" clId="{5514680B-7DC7-4C17-B9B0-34D9FD514678}" dt="2022-12-07T15:40:28.137" v="604"/>
          <ac:spMkLst>
            <pc:docMk/>
            <pc:sldMk cId="757263389" sldId="258"/>
            <ac:spMk id="13" creationId="{52B93588-D5EB-1DFC-C224-32C09FC046B9}"/>
          </ac:spMkLst>
        </pc:spChg>
        <pc:spChg chg="add del mod">
          <ac:chgData name="FELIPE  PARRALEJO RODRÍGUEZ" userId="40e11809-c814-4ce5-afb0-b6bb2ff616c6" providerId="ADAL" clId="{5514680B-7DC7-4C17-B9B0-34D9FD514678}" dt="2022-12-07T15:40:28.137" v="604"/>
          <ac:spMkLst>
            <pc:docMk/>
            <pc:sldMk cId="757263389" sldId="258"/>
            <ac:spMk id="14" creationId="{E1B9F01B-CAC0-2C67-0320-18E092CB38C7}"/>
          </ac:spMkLst>
        </pc:spChg>
        <pc:spChg chg="add del mod">
          <ac:chgData name="FELIPE  PARRALEJO RODRÍGUEZ" userId="40e11809-c814-4ce5-afb0-b6bb2ff616c6" providerId="ADAL" clId="{5514680B-7DC7-4C17-B9B0-34D9FD514678}" dt="2022-12-07T15:40:28.137" v="604"/>
          <ac:spMkLst>
            <pc:docMk/>
            <pc:sldMk cId="757263389" sldId="258"/>
            <ac:spMk id="15" creationId="{3D5723CF-72DA-47A3-1848-5461A90E19F2}"/>
          </ac:spMkLst>
        </pc:spChg>
        <pc:spChg chg="add del mod">
          <ac:chgData name="FELIPE  PARRALEJO RODRÍGUEZ" userId="40e11809-c814-4ce5-afb0-b6bb2ff616c6" providerId="ADAL" clId="{5514680B-7DC7-4C17-B9B0-34D9FD514678}" dt="2022-12-07T15:40:28.137" v="604"/>
          <ac:spMkLst>
            <pc:docMk/>
            <pc:sldMk cId="757263389" sldId="258"/>
            <ac:spMk id="16" creationId="{07ADCE2D-F109-5DCC-4EE5-B9FABECC1745}"/>
          </ac:spMkLst>
        </pc:spChg>
        <pc:spChg chg="add mod">
          <ac:chgData name="FELIPE  PARRALEJO RODRÍGUEZ" userId="40e11809-c814-4ce5-afb0-b6bb2ff616c6" providerId="ADAL" clId="{5514680B-7DC7-4C17-B9B0-34D9FD514678}" dt="2022-12-07T15:41:53.671" v="649" actId="1076"/>
          <ac:spMkLst>
            <pc:docMk/>
            <pc:sldMk cId="757263389" sldId="258"/>
            <ac:spMk id="17" creationId="{740AABD5-C530-E695-6227-25FAFD946106}"/>
          </ac:spMkLst>
        </pc:spChg>
        <pc:spChg chg="add mod">
          <ac:chgData name="FELIPE  PARRALEJO RODRÍGUEZ" userId="40e11809-c814-4ce5-afb0-b6bb2ff616c6" providerId="ADAL" clId="{5514680B-7DC7-4C17-B9B0-34D9FD514678}" dt="2022-12-07T15:41:51.447" v="648" actId="1076"/>
          <ac:spMkLst>
            <pc:docMk/>
            <pc:sldMk cId="757263389" sldId="258"/>
            <ac:spMk id="18" creationId="{0BB959C3-A42D-1E5B-690F-B4DB22FF972E}"/>
          </ac:spMkLst>
        </pc:spChg>
        <pc:spChg chg="add mod">
          <ac:chgData name="FELIPE  PARRALEJO RODRÍGUEZ" userId="40e11809-c814-4ce5-afb0-b6bb2ff616c6" providerId="ADAL" clId="{5514680B-7DC7-4C17-B9B0-34D9FD514678}" dt="2022-12-07T15:41:48.993" v="647" actId="1076"/>
          <ac:spMkLst>
            <pc:docMk/>
            <pc:sldMk cId="757263389" sldId="258"/>
            <ac:spMk id="19" creationId="{235B9840-0F5E-6764-3C26-07075D70AB9F}"/>
          </ac:spMkLst>
        </pc:spChg>
        <pc:spChg chg="add mod">
          <ac:chgData name="FELIPE  PARRALEJO RODRÍGUEZ" userId="40e11809-c814-4ce5-afb0-b6bb2ff616c6" providerId="ADAL" clId="{5514680B-7DC7-4C17-B9B0-34D9FD514678}" dt="2022-12-07T15:41:41.283" v="644" actId="6549"/>
          <ac:spMkLst>
            <pc:docMk/>
            <pc:sldMk cId="757263389" sldId="258"/>
            <ac:spMk id="20" creationId="{80F0276C-3FCB-BF14-BD14-5F315ECA7112}"/>
          </ac:spMkLst>
        </pc:spChg>
        <pc:spChg chg="mod">
          <ac:chgData name="FELIPE  PARRALEJO RODRÍGUEZ" userId="40e11809-c814-4ce5-afb0-b6bb2ff616c6" providerId="ADAL" clId="{5514680B-7DC7-4C17-B9B0-34D9FD514678}" dt="2022-12-07T13:51:42.103" v="200" actId="14100"/>
          <ac:spMkLst>
            <pc:docMk/>
            <pc:sldMk cId="757263389" sldId="258"/>
            <ac:spMk id="22" creationId="{455A853F-82C4-2B34-7167-F814E070AF5C}"/>
          </ac:spMkLst>
        </pc:spChg>
        <pc:spChg chg="mod">
          <ac:chgData name="FELIPE  PARRALEJO RODRÍGUEZ" userId="40e11809-c814-4ce5-afb0-b6bb2ff616c6" providerId="ADAL" clId="{5514680B-7DC7-4C17-B9B0-34D9FD514678}" dt="2022-12-09T12:43:21.724" v="847"/>
          <ac:spMkLst>
            <pc:docMk/>
            <pc:sldMk cId="757263389" sldId="258"/>
            <ac:spMk id="24" creationId="{D5ADBD6B-F8AB-037E-5153-5B7EBFA2AD73}"/>
          </ac:spMkLst>
        </pc:spChg>
        <pc:spChg chg="del">
          <ac:chgData name="FELIPE  PARRALEJO RODRÍGUEZ" userId="40e11809-c814-4ce5-afb0-b6bb2ff616c6" providerId="ADAL" clId="{5514680B-7DC7-4C17-B9B0-34D9FD514678}" dt="2022-12-07T13:47:42.479" v="97" actId="478"/>
          <ac:spMkLst>
            <pc:docMk/>
            <pc:sldMk cId="757263389" sldId="258"/>
            <ac:spMk id="25" creationId="{F73DD9A1-5DCB-721B-0A8F-F341F7D21453}"/>
          </ac:spMkLst>
        </pc:spChg>
        <pc:spChg chg="del topLvl">
          <ac:chgData name="FELIPE  PARRALEJO RODRÍGUEZ" userId="40e11809-c814-4ce5-afb0-b6bb2ff616c6" providerId="ADAL" clId="{5514680B-7DC7-4C17-B9B0-34D9FD514678}" dt="2022-12-07T13:47:42.479" v="97" actId="478"/>
          <ac:spMkLst>
            <pc:docMk/>
            <pc:sldMk cId="757263389" sldId="258"/>
            <ac:spMk id="26" creationId="{915AA268-4B6A-AF8E-4262-BB974F9B2D8A}"/>
          </ac:spMkLst>
        </pc:spChg>
        <pc:spChg chg="del">
          <ac:chgData name="FELIPE  PARRALEJO RODRÍGUEZ" userId="40e11809-c814-4ce5-afb0-b6bb2ff616c6" providerId="ADAL" clId="{5514680B-7DC7-4C17-B9B0-34D9FD514678}" dt="2022-12-07T13:47:42.479" v="97" actId="478"/>
          <ac:spMkLst>
            <pc:docMk/>
            <pc:sldMk cId="757263389" sldId="258"/>
            <ac:spMk id="27" creationId="{385F40C2-8E7C-6385-1034-DC9242698954}"/>
          </ac:spMkLst>
        </pc:spChg>
        <pc:spChg chg="del">
          <ac:chgData name="FELIPE  PARRALEJO RODRÍGUEZ" userId="40e11809-c814-4ce5-afb0-b6bb2ff616c6" providerId="ADAL" clId="{5514680B-7DC7-4C17-B9B0-34D9FD514678}" dt="2022-12-07T13:42:23.202" v="94" actId="478"/>
          <ac:spMkLst>
            <pc:docMk/>
            <pc:sldMk cId="757263389" sldId="258"/>
            <ac:spMk id="49" creationId="{F2DA029F-79F9-D7A5-4BD8-675C5B3DA7A1}"/>
          </ac:spMkLst>
        </pc:spChg>
        <pc:spChg chg="del">
          <ac:chgData name="FELIPE  PARRALEJO RODRÍGUEZ" userId="40e11809-c814-4ce5-afb0-b6bb2ff616c6" providerId="ADAL" clId="{5514680B-7DC7-4C17-B9B0-34D9FD514678}" dt="2022-12-07T13:42:24.542" v="95" actId="478"/>
          <ac:spMkLst>
            <pc:docMk/>
            <pc:sldMk cId="757263389" sldId="258"/>
            <ac:spMk id="51" creationId="{BC53AAA4-E823-F419-0A1D-003C35E9DA3B}"/>
          </ac:spMkLst>
        </pc:spChg>
        <pc:grpChg chg="add mod">
          <ac:chgData name="FELIPE  PARRALEJO RODRÍGUEZ" userId="40e11809-c814-4ce5-afb0-b6bb2ff616c6" providerId="ADAL" clId="{5514680B-7DC7-4C17-B9B0-34D9FD514678}" dt="2022-12-07T15:43:06.856" v="770" actId="1035"/>
          <ac:grpSpMkLst>
            <pc:docMk/>
            <pc:sldMk cId="757263389" sldId="258"/>
            <ac:grpSpMk id="21" creationId="{25A003DE-19C5-1155-696E-A8E536499D00}"/>
          </ac:grpSpMkLst>
        </pc:grpChg>
        <pc:grpChg chg="del">
          <ac:chgData name="FELIPE  PARRALEJO RODRÍGUEZ" userId="40e11809-c814-4ce5-afb0-b6bb2ff616c6" providerId="ADAL" clId="{5514680B-7DC7-4C17-B9B0-34D9FD514678}" dt="2022-12-07T13:47:42.479" v="97" actId="478"/>
          <ac:grpSpMkLst>
            <pc:docMk/>
            <pc:sldMk cId="757263389" sldId="258"/>
            <ac:grpSpMk id="36" creationId="{BB032F93-DEEE-CC83-9363-789EDF4191E9}"/>
          </ac:grpSpMkLst>
        </pc:grpChg>
        <pc:grpChg chg="del">
          <ac:chgData name="FELIPE  PARRALEJO RODRÍGUEZ" userId="40e11809-c814-4ce5-afb0-b6bb2ff616c6" providerId="ADAL" clId="{5514680B-7DC7-4C17-B9B0-34D9FD514678}" dt="2022-12-07T13:52:24.929" v="221" actId="478"/>
          <ac:grpSpMkLst>
            <pc:docMk/>
            <pc:sldMk cId="757263389" sldId="258"/>
            <ac:grpSpMk id="50" creationId="{C78FAFB3-BFD3-3DCB-1628-8CEF3CC5B7AC}"/>
          </ac:grpSpMkLst>
        </pc:grpChg>
      </pc:sldChg>
      <pc:sldChg chg="addSp delSp modSp mod ord">
        <pc:chgData name="FELIPE  PARRALEJO RODRÍGUEZ" userId="40e11809-c814-4ce5-afb0-b6bb2ff616c6" providerId="ADAL" clId="{5514680B-7DC7-4C17-B9B0-34D9FD514678}" dt="2022-12-09T12:17:47.668" v="825"/>
        <pc:sldMkLst>
          <pc:docMk/>
          <pc:sldMk cId="3171584959" sldId="259"/>
        </pc:sldMkLst>
        <pc:spChg chg="del">
          <ac:chgData name="FELIPE  PARRALEJO RODRÍGUEZ" userId="40e11809-c814-4ce5-afb0-b6bb2ff616c6" providerId="ADAL" clId="{5514680B-7DC7-4C17-B9B0-34D9FD514678}" dt="2022-12-09T12:14:47.456" v="787" actId="478"/>
          <ac:spMkLst>
            <pc:docMk/>
            <pc:sldMk cId="3171584959" sldId="259"/>
            <ac:spMk id="23" creationId="{FE10EE51-EB0B-42E1-DBC6-23B46E8AA5C4}"/>
          </ac:spMkLst>
        </pc:spChg>
        <pc:spChg chg="mod">
          <ac:chgData name="FELIPE  PARRALEJO RODRÍGUEZ" userId="40e11809-c814-4ce5-afb0-b6bb2ff616c6" providerId="ADAL" clId="{5514680B-7DC7-4C17-B9B0-34D9FD514678}" dt="2022-12-09T12:15:07.920" v="823" actId="20577"/>
          <ac:spMkLst>
            <pc:docMk/>
            <pc:sldMk cId="3171584959" sldId="259"/>
            <ac:spMk id="24" creationId="{D5ADBD6B-F8AB-037E-5153-5B7EBFA2AD73}"/>
          </ac:spMkLst>
        </pc:spChg>
        <pc:grpChg chg="del">
          <ac:chgData name="FELIPE  PARRALEJO RODRÍGUEZ" userId="40e11809-c814-4ce5-afb0-b6bb2ff616c6" providerId="ADAL" clId="{5514680B-7DC7-4C17-B9B0-34D9FD514678}" dt="2022-12-09T12:14:48.414" v="788" actId="478"/>
          <ac:grpSpMkLst>
            <pc:docMk/>
            <pc:sldMk cId="3171584959" sldId="259"/>
            <ac:grpSpMk id="65" creationId="{D96B7B55-E510-E5DC-FEB1-BCB24FB0DC0C}"/>
          </ac:grpSpMkLst>
        </pc:grpChg>
        <pc:picChg chg="add mod">
          <ac:chgData name="FELIPE  PARRALEJO RODRÍGUEZ" userId="40e11809-c814-4ce5-afb0-b6bb2ff616c6" providerId="ADAL" clId="{5514680B-7DC7-4C17-B9B0-34D9FD514678}" dt="2022-12-09T12:14:59.341" v="793" actId="1076"/>
          <ac:picMkLst>
            <pc:docMk/>
            <pc:sldMk cId="3171584959" sldId="259"/>
            <ac:picMk id="3" creationId="{5092E0A6-D0EB-1BA4-29C8-2D820C8E51E0}"/>
          </ac:picMkLst>
        </pc:picChg>
      </pc:sldChg>
      <pc:sldChg chg="add">
        <pc:chgData name="FELIPE  PARRALEJO RODRÍGUEZ" userId="40e11809-c814-4ce5-afb0-b6bb2ff616c6" providerId="ADAL" clId="{5514680B-7DC7-4C17-B9B0-34D9FD514678}" dt="2022-12-09T12:14:44.656" v="786" actId="2890"/>
        <pc:sldMkLst>
          <pc:docMk/>
          <pc:sldMk cId="3760280462" sldId="260"/>
        </pc:sldMkLst>
      </pc:sldChg>
      <pc:sldChg chg="addSp delSp modSp add mod">
        <pc:chgData name="FELIPE  PARRALEJO RODRÍGUEZ" userId="40e11809-c814-4ce5-afb0-b6bb2ff616c6" providerId="ADAL" clId="{5514680B-7DC7-4C17-B9B0-34D9FD514678}" dt="2022-12-09T12:18:09.470" v="846" actId="1076"/>
        <pc:sldMkLst>
          <pc:docMk/>
          <pc:sldMk cId="2367628168" sldId="261"/>
        </pc:sldMkLst>
        <pc:spChg chg="mod">
          <ac:chgData name="FELIPE  PARRALEJO RODRÍGUEZ" userId="40e11809-c814-4ce5-afb0-b6bb2ff616c6" providerId="ADAL" clId="{5514680B-7DC7-4C17-B9B0-34D9FD514678}" dt="2022-12-09T12:18:07.073" v="845" actId="20577"/>
          <ac:spMkLst>
            <pc:docMk/>
            <pc:sldMk cId="2367628168" sldId="261"/>
            <ac:spMk id="24" creationId="{D5ADBD6B-F8AB-037E-5153-5B7EBFA2AD73}"/>
          </ac:spMkLst>
        </pc:spChg>
        <pc:picChg chg="del">
          <ac:chgData name="FELIPE  PARRALEJO RODRÍGUEZ" userId="40e11809-c814-4ce5-afb0-b6bb2ff616c6" providerId="ADAL" clId="{5514680B-7DC7-4C17-B9B0-34D9FD514678}" dt="2022-12-09T12:17:54.383" v="828" actId="478"/>
          <ac:picMkLst>
            <pc:docMk/>
            <pc:sldMk cId="2367628168" sldId="261"/>
            <ac:picMk id="3" creationId="{5092E0A6-D0EB-1BA4-29C8-2D820C8E51E0}"/>
          </ac:picMkLst>
        </pc:picChg>
        <pc:picChg chg="add mod">
          <ac:chgData name="FELIPE  PARRALEJO RODRÍGUEZ" userId="40e11809-c814-4ce5-afb0-b6bb2ff616c6" providerId="ADAL" clId="{5514680B-7DC7-4C17-B9B0-34D9FD514678}" dt="2022-12-09T12:18:09.470" v="846" actId="1076"/>
          <ac:picMkLst>
            <pc:docMk/>
            <pc:sldMk cId="2367628168" sldId="261"/>
            <ac:picMk id="4" creationId="{ACC21BF7-0545-02FB-F6B7-FB909EFEA031}"/>
          </ac:picMkLst>
        </pc:picChg>
      </pc:sldChg>
    </pc:docChg>
  </pc:docChgLst>
  <pc:docChgLst>
    <pc:chgData name="FELIPE  PARRALEJO RODRÍGUEZ" userId="40e11809-c814-4ce5-afb0-b6bb2ff616c6" providerId="ADAL" clId="{CCF25656-E0E4-460C-AC26-3CE0D859E0CA}"/>
    <pc:docChg chg="undo custSel modSld">
      <pc:chgData name="FELIPE  PARRALEJO RODRÍGUEZ" userId="40e11809-c814-4ce5-afb0-b6bb2ff616c6" providerId="ADAL" clId="{CCF25656-E0E4-460C-AC26-3CE0D859E0CA}" dt="2023-01-17T15:51:05.343" v="78" actId="20577"/>
      <pc:docMkLst>
        <pc:docMk/>
      </pc:docMkLst>
      <pc:sldChg chg="addSp modSp mod">
        <pc:chgData name="FELIPE  PARRALEJO RODRÍGUEZ" userId="40e11809-c814-4ce5-afb0-b6bb2ff616c6" providerId="ADAL" clId="{CCF25656-E0E4-460C-AC26-3CE0D859E0CA}" dt="2023-01-17T12:57:09.912" v="12" actId="1076"/>
        <pc:sldMkLst>
          <pc:docMk/>
          <pc:sldMk cId="3171584959" sldId="259"/>
        </pc:sldMkLst>
        <pc:picChg chg="mod">
          <ac:chgData name="FELIPE  PARRALEJO RODRÍGUEZ" userId="40e11809-c814-4ce5-afb0-b6bb2ff616c6" providerId="ADAL" clId="{CCF25656-E0E4-460C-AC26-3CE0D859E0CA}" dt="2023-01-17T12:57:09.912" v="12" actId="1076"/>
          <ac:picMkLst>
            <pc:docMk/>
            <pc:sldMk cId="3171584959" sldId="259"/>
            <ac:picMk id="3" creationId="{5092E0A6-D0EB-1BA4-29C8-2D820C8E51E0}"/>
          </ac:picMkLst>
        </pc:picChg>
        <pc:picChg chg="add mod ord">
          <ac:chgData name="FELIPE  PARRALEJO RODRÍGUEZ" userId="40e11809-c814-4ce5-afb0-b6bb2ff616c6" providerId="ADAL" clId="{CCF25656-E0E4-460C-AC26-3CE0D859E0CA}" dt="2023-01-17T12:57:08.110" v="11" actId="1076"/>
          <ac:picMkLst>
            <pc:docMk/>
            <pc:sldMk cId="3171584959" sldId="259"/>
            <ac:picMk id="4" creationId="{2A39DE67-78E1-7C97-BBBB-309A0FCF268C}"/>
          </ac:picMkLst>
        </pc:picChg>
      </pc:sldChg>
      <pc:sldChg chg="modSp mod">
        <pc:chgData name="FELIPE  PARRALEJO RODRÍGUEZ" userId="40e11809-c814-4ce5-afb0-b6bb2ff616c6" providerId="ADAL" clId="{CCF25656-E0E4-460C-AC26-3CE0D859E0CA}" dt="2023-01-17T15:51:05.343" v="78" actId="20577"/>
        <pc:sldMkLst>
          <pc:docMk/>
          <pc:sldMk cId="3760280462" sldId="260"/>
        </pc:sldMkLst>
        <pc:spChg chg="mod">
          <ac:chgData name="FELIPE  PARRALEJO RODRÍGUEZ" userId="40e11809-c814-4ce5-afb0-b6bb2ff616c6" providerId="ADAL" clId="{CCF25656-E0E4-460C-AC26-3CE0D859E0CA}" dt="2023-01-17T15:51:05.343" v="78" actId="20577"/>
          <ac:spMkLst>
            <pc:docMk/>
            <pc:sldMk cId="3760280462" sldId="260"/>
            <ac:spMk id="56" creationId="{7F97F82A-6AC4-30FC-3DFF-B84C93B69295}"/>
          </ac:spMkLst>
        </pc:spChg>
      </pc:sldChg>
      <pc:sldChg chg="addSp delSp modSp mod">
        <pc:chgData name="FELIPE  PARRALEJO RODRÍGUEZ" userId="40e11809-c814-4ce5-afb0-b6bb2ff616c6" providerId="ADAL" clId="{CCF25656-E0E4-460C-AC26-3CE0D859E0CA}" dt="2023-01-17T15:49:02.770" v="76" actId="14100"/>
        <pc:sldMkLst>
          <pc:docMk/>
          <pc:sldMk cId="2367628168" sldId="261"/>
        </pc:sldMkLst>
        <pc:spChg chg="add del mod">
          <ac:chgData name="FELIPE  PARRALEJO RODRÍGUEZ" userId="40e11809-c814-4ce5-afb0-b6bb2ff616c6" providerId="ADAL" clId="{CCF25656-E0E4-460C-AC26-3CE0D859E0CA}" dt="2023-01-17T15:45:36.736" v="56" actId="478"/>
          <ac:spMkLst>
            <pc:docMk/>
            <pc:sldMk cId="2367628168" sldId="261"/>
            <ac:spMk id="2" creationId="{E3812293-3306-4282-E234-F21C76D2D61E}"/>
          </ac:spMkLst>
        </pc:spChg>
        <pc:picChg chg="mod">
          <ac:chgData name="FELIPE  PARRALEJO RODRÍGUEZ" userId="40e11809-c814-4ce5-afb0-b6bb2ff616c6" providerId="ADAL" clId="{CCF25656-E0E4-460C-AC26-3CE0D859E0CA}" dt="2023-01-17T15:39:19.659" v="44" actId="1076"/>
          <ac:picMkLst>
            <pc:docMk/>
            <pc:sldMk cId="2367628168" sldId="261"/>
            <ac:picMk id="4" creationId="{ACC21BF7-0545-02FB-F6B7-FB909EFEA031}"/>
          </ac:picMkLst>
        </pc:picChg>
        <pc:picChg chg="add del mod">
          <ac:chgData name="FELIPE  PARRALEJO RODRÍGUEZ" userId="40e11809-c814-4ce5-afb0-b6bb2ff616c6" providerId="ADAL" clId="{CCF25656-E0E4-460C-AC26-3CE0D859E0CA}" dt="2023-01-17T15:46:05.459" v="64" actId="478"/>
          <ac:picMkLst>
            <pc:docMk/>
            <pc:sldMk cId="2367628168" sldId="261"/>
            <ac:picMk id="5" creationId="{DFD6E4B1-1619-56BC-E344-D456A7EA57A6}"/>
          </ac:picMkLst>
        </pc:picChg>
        <pc:picChg chg="add mod">
          <ac:chgData name="FELIPE  PARRALEJO RODRÍGUEZ" userId="40e11809-c814-4ce5-afb0-b6bb2ff616c6" providerId="ADAL" clId="{CCF25656-E0E4-460C-AC26-3CE0D859E0CA}" dt="2023-01-17T15:49:02.770" v="76" actId="14100"/>
          <ac:picMkLst>
            <pc:docMk/>
            <pc:sldMk cId="2367628168" sldId="261"/>
            <ac:picMk id="7" creationId="{B4384969-9460-5D99-9779-E6262CF0AC90}"/>
          </ac:picMkLst>
        </pc:picChg>
      </pc:sldChg>
    </pc:docChg>
  </pc:docChgLst>
  <pc:docChgLst>
    <pc:chgData name="FELIPE  PARRALEJO RODRÍGUEZ" userId="40e11809-c814-4ce5-afb0-b6bb2ff616c6" providerId="ADAL" clId="{D3DDF49D-E4AD-4160-AA8E-4D4B036D3F16}"/>
    <pc:docChg chg="custSel modSld">
      <pc:chgData name="FELIPE  PARRALEJO RODRÍGUEZ" userId="40e11809-c814-4ce5-afb0-b6bb2ff616c6" providerId="ADAL" clId="{D3DDF49D-E4AD-4160-AA8E-4D4B036D3F16}" dt="2023-01-17T17:22:29.599" v="2" actId="478"/>
      <pc:docMkLst>
        <pc:docMk/>
      </pc:docMkLst>
      <pc:sldChg chg="addSp delSp modSp mod">
        <pc:chgData name="FELIPE  PARRALEJO RODRÍGUEZ" userId="40e11809-c814-4ce5-afb0-b6bb2ff616c6" providerId="ADAL" clId="{D3DDF49D-E4AD-4160-AA8E-4D4B036D3F16}" dt="2023-01-17T17:22:29.599" v="2" actId="478"/>
        <pc:sldMkLst>
          <pc:docMk/>
          <pc:sldMk cId="1521413568" sldId="256"/>
        </pc:sldMkLst>
        <pc:picChg chg="add del mod">
          <ac:chgData name="FELIPE  PARRALEJO RODRÍGUEZ" userId="40e11809-c814-4ce5-afb0-b6bb2ff616c6" providerId="ADAL" clId="{D3DDF49D-E4AD-4160-AA8E-4D4B036D3F16}" dt="2023-01-17T17:22:29.599" v="2" actId="478"/>
          <ac:picMkLst>
            <pc:docMk/>
            <pc:sldMk cId="1521413568" sldId="256"/>
            <ac:picMk id="3" creationId="{462E7855-068F-1A0C-A894-23E8C96496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8E88-8C3E-7547-AFA1-E38D4235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A2C5FC-FD14-0854-394D-B65F187FA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FD143-8F73-74E2-3AC0-10F08B32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AA69D-E89B-272B-17C0-93A2A8D9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B3E37-449D-A05F-8EE1-3AB847DE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875E5-50FE-C1A9-AB54-E9BB7E2E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76E6DE-F319-2402-0ED2-4A2B0E1D7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69D04-ED53-8956-9318-CF53E4F3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1576EF-A8EA-6E78-9412-CBD332E6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CBEC64-49A5-7D01-0DC3-3F91F25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A12C50-A7B9-6671-0F15-EF5F38FBD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01A838-1C18-1A49-A39C-659A6EA73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63B0A-B4C9-ADE2-5E02-992485C3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CC31C-4795-8744-8B2F-0471DD6D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F8FF6-5DA6-1C75-1E22-44899B7F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03DF-3F84-A33B-9D8C-F5A5D033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B6161-9645-4458-B0F9-8E80AE73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961DC-31CD-7637-F27E-D9891530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22C1E-D870-73F5-9089-AA16187D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2E0E9-48F3-160A-4F24-3E42A5DA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1A1F-5458-0975-2F9F-122BFA55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697984-49E4-C869-5BAE-39BF246A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45599-66AF-3A45-71CA-3904A74D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DB751-1DD2-440A-4499-FC95C81E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E4B6D-421C-8465-37A3-CE76628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1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932C8-7C70-CAA7-0703-E38FD4FF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B3408-3FA9-04CA-1E43-6F56033EF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80750A-7B84-23C8-15D4-9DB1C282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6CF9CC-385B-BD8D-B424-49B6E5FD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1DA2-5EBE-A135-C254-5D9D6908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C99C4B-8465-E171-B321-8322637E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9F25F-3528-B02D-B377-E7277153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944840-5BB4-AE7D-7F61-5C008BFC8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723D85-53CB-C981-1A8C-725645F4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6B4347-1560-53A8-B275-15632E49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F73B70-CB65-C038-6329-CB0AF8904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B1836D-B6A3-C834-8997-7D107FF7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B7C11E-0D14-2506-2003-04245C6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C5CE52-37E3-6A22-5584-3AAE722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50D30-F579-27C3-8966-AABD7CBB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65384C-E5AA-497D-819E-ECAEC383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1057A4-F2DD-C6E9-A98E-D17161B7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DC6612-8BE1-0F9C-FC19-C6F793AC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1C0556-C12F-2182-B8CF-13584CF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6177F2-48D7-23EF-4E40-4BA43081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48749F-BD55-07B3-A12D-2AFC0DF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01923-2D51-CE09-90E4-E9B947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54C85-7A5F-D080-D34E-F6E65CC6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648D91-86F4-59C9-7A76-BFE27E80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FB1F24-DBAB-216F-358C-4272DE8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32F01B-DE45-470E-357B-2CD667F9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BC028A-28F2-5230-081E-49DF120A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4048D-7C02-07DF-13C1-670A5846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842DC5-AAE6-8406-69C5-2858B44B5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8CB197-0B26-3982-6682-A71A45A1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BE164-68AB-D025-7847-2AE73311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701C2A-2F66-E8CE-A5E5-F5BF89C3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0FD3A6-09DE-317C-6D6A-90AB712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572877-EC94-0859-E899-63259D76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18B81E-EC6A-D3A4-AC2A-A4C409C0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F4094-A04D-E4D5-17F2-9531DE98D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471-B234-4C5E-B523-6C7B9FE109D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68D25-3566-4FE2-5078-973AE8490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2CF8B-C2D7-E1C4-4449-068F21493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5F32-B3D7-490C-A6A5-303C2765B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57F1671D-244A-2177-AC32-1A8B1385F63D}"/>
              </a:ext>
            </a:extLst>
          </p:cNvPr>
          <p:cNvGrpSpPr/>
          <p:nvPr/>
        </p:nvGrpSpPr>
        <p:grpSpPr>
          <a:xfrm>
            <a:off x="2130357" y="1040860"/>
            <a:ext cx="4445540" cy="1211094"/>
            <a:chOff x="3229583" y="2217906"/>
            <a:chExt cx="4445540" cy="121109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623C024-E485-E5F6-6CEA-D3730AFB52CB}"/>
                </a:ext>
              </a:extLst>
            </p:cNvPr>
            <p:cNvSpPr/>
            <p:nvPr/>
          </p:nvSpPr>
          <p:spPr>
            <a:xfrm>
              <a:off x="3435488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RX1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3441D01-C09A-092A-EB11-98E74B53534B}"/>
                </a:ext>
              </a:extLst>
            </p:cNvPr>
            <p:cNvSpPr/>
            <p:nvPr/>
          </p:nvSpPr>
          <p:spPr>
            <a:xfrm>
              <a:off x="4481210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RX2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5A18CD2-4B04-340C-C728-146A0BD3C6A2}"/>
                </a:ext>
              </a:extLst>
            </p:cNvPr>
            <p:cNvSpPr/>
            <p:nvPr/>
          </p:nvSpPr>
          <p:spPr>
            <a:xfrm>
              <a:off x="5526932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RX3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F5C0740-A89D-BA32-2444-2C121ECFE9DE}"/>
                </a:ext>
              </a:extLst>
            </p:cNvPr>
            <p:cNvSpPr/>
            <p:nvPr/>
          </p:nvSpPr>
          <p:spPr>
            <a:xfrm>
              <a:off x="6572654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RX4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83B4766-CE54-5412-DC91-ADF441DC47A8}"/>
                </a:ext>
              </a:extLst>
            </p:cNvPr>
            <p:cNvSpPr/>
            <p:nvPr/>
          </p:nvSpPr>
          <p:spPr>
            <a:xfrm>
              <a:off x="3229583" y="2217906"/>
              <a:ext cx="4445540" cy="121109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Chirp1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55A853F-82C4-2B34-7167-F814E070AF5C}"/>
              </a:ext>
            </a:extLst>
          </p:cNvPr>
          <p:cNvSpPr txBox="1"/>
          <p:nvPr/>
        </p:nvSpPr>
        <p:spPr>
          <a:xfrm>
            <a:off x="7607029" y="6122494"/>
            <a:ext cx="48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shape=(N, </a:t>
            </a:r>
            <a:r>
              <a:rPr lang="en-US" dirty="0" err="1"/>
              <a:t>numRxAntennas</a:t>
            </a:r>
            <a:r>
              <a:rPr lang="en-US" dirty="0"/>
              <a:t>, </a:t>
            </a:r>
            <a:r>
              <a:rPr lang="en-US" dirty="0" err="1"/>
              <a:t>numADCSamples</a:t>
            </a:r>
            <a:r>
              <a:rPr lang="en-US" dirty="0"/>
              <a:t>)</a:t>
            </a:r>
          </a:p>
          <a:p>
            <a:r>
              <a:rPr lang="en-US" dirty="0"/>
              <a:t>N=</a:t>
            </a:r>
            <a:r>
              <a:rPr lang="en-US" dirty="0" err="1"/>
              <a:t>numTxAntennas</a:t>
            </a:r>
            <a:r>
              <a:rPr lang="en-US" dirty="0"/>
              <a:t>*</a:t>
            </a:r>
            <a:r>
              <a:rPr lang="en-US" dirty="0" err="1"/>
              <a:t>numLoopsPerFrame</a:t>
            </a:r>
            <a:endParaRPr lang="en-U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0D43F3C-0117-486A-32AE-E5C9BFDB9FDF}"/>
              </a:ext>
            </a:extLst>
          </p:cNvPr>
          <p:cNvSpPr txBox="1"/>
          <p:nvPr/>
        </p:nvSpPr>
        <p:spPr>
          <a:xfrm rot="3481015">
            <a:off x="5514641" y="3844487"/>
            <a:ext cx="10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ADBD6B-F8AB-037E-5153-5B7EBFA2AD73}"/>
              </a:ext>
            </a:extLst>
          </p:cNvPr>
          <p:cNvSpPr txBox="1"/>
          <p:nvPr/>
        </p:nvSpPr>
        <p:spPr>
          <a:xfrm>
            <a:off x="428017" y="191719"/>
            <a:ext cx="1133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Salida de DCA1000.organize()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B25A44AD-6467-D631-6AD1-6408FC1E3F04}"/>
              </a:ext>
            </a:extLst>
          </p:cNvPr>
          <p:cNvGrpSpPr/>
          <p:nvPr/>
        </p:nvGrpSpPr>
        <p:grpSpPr>
          <a:xfrm>
            <a:off x="2637817" y="2446461"/>
            <a:ext cx="4445540" cy="1211094"/>
            <a:chOff x="3229583" y="2217906"/>
            <a:chExt cx="4445540" cy="1211094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514F9C0-C5E1-873E-A21B-64A1EB46B710}"/>
                </a:ext>
              </a:extLst>
            </p:cNvPr>
            <p:cNvSpPr/>
            <p:nvPr/>
          </p:nvSpPr>
          <p:spPr>
            <a:xfrm>
              <a:off x="3435488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RX1</a:t>
              </a: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2EC66EC3-66AE-0D61-B4C7-54C1D4A66840}"/>
                </a:ext>
              </a:extLst>
            </p:cNvPr>
            <p:cNvSpPr/>
            <p:nvPr/>
          </p:nvSpPr>
          <p:spPr>
            <a:xfrm>
              <a:off x="4481210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RX2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8AC6E8AF-AFEC-9248-9B49-676B804D64BC}"/>
                </a:ext>
              </a:extLst>
            </p:cNvPr>
            <p:cNvSpPr/>
            <p:nvPr/>
          </p:nvSpPr>
          <p:spPr>
            <a:xfrm>
              <a:off x="5526932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RX3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ECE713A9-3642-FD57-6290-98EEC48BAD2F}"/>
                </a:ext>
              </a:extLst>
            </p:cNvPr>
            <p:cNvSpPr/>
            <p:nvPr/>
          </p:nvSpPr>
          <p:spPr>
            <a:xfrm>
              <a:off x="6572654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RX4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E68BDF27-939E-935E-332E-26BEEF46ECC4}"/>
                </a:ext>
              </a:extLst>
            </p:cNvPr>
            <p:cNvSpPr/>
            <p:nvPr/>
          </p:nvSpPr>
          <p:spPr>
            <a:xfrm>
              <a:off x="3229583" y="2217906"/>
              <a:ext cx="4445540" cy="121109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Chirp2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42F2D43-2F78-86ED-ECCF-6E8AE1D8472F}"/>
              </a:ext>
            </a:extLst>
          </p:cNvPr>
          <p:cNvGrpSpPr/>
          <p:nvPr/>
        </p:nvGrpSpPr>
        <p:grpSpPr>
          <a:xfrm>
            <a:off x="4755206" y="4466119"/>
            <a:ext cx="4445540" cy="1211094"/>
            <a:chOff x="3229583" y="2217906"/>
            <a:chExt cx="4445540" cy="1211094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33627B4-6903-1642-BFC3-578D5310741E}"/>
                </a:ext>
              </a:extLst>
            </p:cNvPr>
            <p:cNvSpPr/>
            <p:nvPr/>
          </p:nvSpPr>
          <p:spPr>
            <a:xfrm>
              <a:off x="3435488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RX1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B3600D3-A97C-2220-D3C2-B0F96629212D}"/>
                </a:ext>
              </a:extLst>
            </p:cNvPr>
            <p:cNvSpPr/>
            <p:nvPr/>
          </p:nvSpPr>
          <p:spPr>
            <a:xfrm>
              <a:off x="4481210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RX2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303EBCA1-B652-27D2-DD58-188FB5ECA656}"/>
                </a:ext>
              </a:extLst>
            </p:cNvPr>
            <p:cNvSpPr/>
            <p:nvPr/>
          </p:nvSpPr>
          <p:spPr>
            <a:xfrm>
              <a:off x="5526932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RX3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1502007-4624-B3C8-6A06-55BDF5D1FCDA}"/>
                </a:ext>
              </a:extLst>
            </p:cNvPr>
            <p:cNvSpPr/>
            <p:nvPr/>
          </p:nvSpPr>
          <p:spPr>
            <a:xfrm>
              <a:off x="6572654" y="2617559"/>
              <a:ext cx="865762" cy="5406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RX4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34929AF-82C5-DADC-C5D2-72AF532C9D0A}"/>
                </a:ext>
              </a:extLst>
            </p:cNvPr>
            <p:cNvSpPr/>
            <p:nvPr/>
          </p:nvSpPr>
          <p:spPr>
            <a:xfrm>
              <a:off x="3229583" y="2217906"/>
              <a:ext cx="4445540" cy="121109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/>
                <a:t>ChirpN</a:t>
              </a:r>
              <a:endParaRPr lang="en-US" dirty="0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C0759B8-56BF-B064-B9CB-0F136F13FE15}"/>
              </a:ext>
            </a:extLst>
          </p:cNvPr>
          <p:cNvSpPr/>
          <p:nvPr/>
        </p:nvSpPr>
        <p:spPr>
          <a:xfrm>
            <a:off x="1585609" y="714939"/>
            <a:ext cx="8270129" cy="5277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455A853F-82C4-2B34-7167-F814E070AF5C}"/>
              </a:ext>
            </a:extLst>
          </p:cNvPr>
          <p:cNvSpPr txBox="1"/>
          <p:nvPr/>
        </p:nvSpPr>
        <p:spPr>
          <a:xfrm>
            <a:off x="9867089" y="2831311"/>
            <a:ext cx="232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shape=(M,)</a:t>
            </a:r>
          </a:p>
          <a:p>
            <a:r>
              <a:rPr lang="en-US" dirty="0"/>
              <a:t>M=</a:t>
            </a:r>
            <a:r>
              <a:rPr lang="en-US" dirty="0" err="1"/>
              <a:t>numADCSamples</a:t>
            </a:r>
            <a:endParaRPr lang="en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ADBD6B-F8AB-037E-5153-5B7EBFA2AD73}"/>
              </a:ext>
            </a:extLst>
          </p:cNvPr>
          <p:cNvSpPr txBox="1"/>
          <p:nvPr/>
        </p:nvSpPr>
        <p:spPr>
          <a:xfrm>
            <a:off x="428017" y="315870"/>
            <a:ext cx="1133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Salida de DCA1000.organize()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B032F93-DEEE-CC83-9363-789EDF4191E9}"/>
              </a:ext>
            </a:extLst>
          </p:cNvPr>
          <p:cNvGrpSpPr/>
          <p:nvPr/>
        </p:nvGrpSpPr>
        <p:grpSpPr>
          <a:xfrm>
            <a:off x="2130356" y="997085"/>
            <a:ext cx="7597303" cy="2431915"/>
            <a:chOff x="2130356" y="1138135"/>
            <a:chExt cx="7597303" cy="243191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623C024-E485-E5F6-6CEA-D3730AFB52CB}"/>
                </a:ext>
              </a:extLst>
            </p:cNvPr>
            <p:cNvSpPr/>
            <p:nvPr/>
          </p:nvSpPr>
          <p:spPr>
            <a:xfrm>
              <a:off x="2482242" y="1556426"/>
              <a:ext cx="6846584" cy="1712067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RX1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83B4766-CE54-5412-DC91-ADF441DC47A8}"/>
                </a:ext>
              </a:extLst>
            </p:cNvPr>
            <p:cNvSpPr/>
            <p:nvPr/>
          </p:nvSpPr>
          <p:spPr>
            <a:xfrm>
              <a:off x="2130356" y="1138135"/>
              <a:ext cx="7597303" cy="24319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Chirp1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B75DE67-8A9B-BA34-6E7B-1E0A0AF23448}"/>
                </a:ext>
              </a:extLst>
            </p:cNvPr>
            <p:cNvSpPr/>
            <p:nvPr/>
          </p:nvSpPr>
          <p:spPr>
            <a:xfrm>
              <a:off x="2801565" y="2033081"/>
              <a:ext cx="1108953" cy="914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Sample1</a:t>
              </a:r>
            </a:p>
            <a:p>
              <a:pPr algn="ctr"/>
              <a:r>
                <a:rPr lang="en-US" dirty="0"/>
                <a:t>I1 + jQ1</a:t>
              </a: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CEAEB66-D024-CC83-F5C3-FF93DE02E813}"/>
                </a:ext>
              </a:extLst>
            </p:cNvPr>
            <p:cNvSpPr/>
            <p:nvPr/>
          </p:nvSpPr>
          <p:spPr>
            <a:xfrm>
              <a:off x="4229841" y="2033081"/>
              <a:ext cx="1108953" cy="914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Sample2</a:t>
              </a:r>
            </a:p>
            <a:p>
              <a:pPr algn="ctr"/>
              <a:r>
                <a:rPr lang="en-US" dirty="0"/>
                <a:t>I2 + jQ2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73DD9A1-5DCB-721B-0A8F-F341F7D21453}"/>
                </a:ext>
              </a:extLst>
            </p:cNvPr>
            <p:cNvSpPr/>
            <p:nvPr/>
          </p:nvSpPr>
          <p:spPr>
            <a:xfrm>
              <a:off x="5658117" y="2033081"/>
              <a:ext cx="1108953" cy="914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Sample3</a:t>
              </a:r>
            </a:p>
            <a:p>
              <a:pPr algn="ctr"/>
              <a:r>
                <a:rPr lang="en-US" dirty="0"/>
                <a:t>I3 + jQ3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15AA268-4B6A-AF8E-4262-BB974F9B2D8A}"/>
                </a:ext>
              </a:extLst>
            </p:cNvPr>
            <p:cNvSpPr txBox="1"/>
            <p:nvPr/>
          </p:nvSpPr>
          <p:spPr>
            <a:xfrm>
              <a:off x="6795512" y="2164563"/>
              <a:ext cx="1089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. . .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85F40C2-8E7C-6385-1034-DC9242698954}"/>
                </a:ext>
              </a:extLst>
            </p:cNvPr>
            <p:cNvSpPr/>
            <p:nvPr/>
          </p:nvSpPr>
          <p:spPr>
            <a:xfrm>
              <a:off x="7913453" y="2033081"/>
              <a:ext cx="1108953" cy="914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SampleM</a:t>
              </a:r>
              <a:endParaRPr lang="en-US" dirty="0"/>
            </a:p>
            <a:p>
              <a:pPr algn="ctr"/>
              <a:r>
                <a:rPr lang="en-US" dirty="0"/>
                <a:t>IM + </a:t>
              </a:r>
              <a:r>
                <a:rPr lang="en-US" dirty="0" err="1"/>
                <a:t>jQM</a:t>
              </a:r>
              <a:endParaRPr lang="en-US" dirty="0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C78FAFB3-BFD3-3DCB-1628-8CEF3CC5B7AC}"/>
              </a:ext>
            </a:extLst>
          </p:cNvPr>
          <p:cNvGrpSpPr/>
          <p:nvPr/>
        </p:nvGrpSpPr>
        <p:grpSpPr>
          <a:xfrm>
            <a:off x="2130356" y="4594279"/>
            <a:ext cx="7597303" cy="1123387"/>
            <a:chOff x="2130356" y="5005038"/>
            <a:chExt cx="7597303" cy="1123387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1EBA0190-B78D-19A7-F184-8ED6AF8C6D2D}"/>
                </a:ext>
              </a:extLst>
            </p:cNvPr>
            <p:cNvSpPr/>
            <p:nvPr/>
          </p:nvSpPr>
          <p:spPr>
            <a:xfrm>
              <a:off x="2130356" y="5005038"/>
              <a:ext cx="7597303" cy="11233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5EB2E02-C999-BBCE-D293-A476E0D6A7C4}"/>
                </a:ext>
              </a:extLst>
            </p:cNvPr>
            <p:cNvSpPr/>
            <p:nvPr/>
          </p:nvSpPr>
          <p:spPr>
            <a:xfrm>
              <a:off x="2396985" y="5321029"/>
              <a:ext cx="540000" cy="476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I1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EA488F6-4A08-81BC-2C91-9373134A2382}"/>
                </a:ext>
              </a:extLst>
            </p:cNvPr>
            <p:cNvSpPr/>
            <p:nvPr/>
          </p:nvSpPr>
          <p:spPr>
            <a:xfrm>
              <a:off x="3193071" y="5321029"/>
              <a:ext cx="540000" cy="476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I2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D11DC6C-1AB5-EFA4-98D2-B1728EF57FEA}"/>
                </a:ext>
              </a:extLst>
            </p:cNvPr>
            <p:cNvSpPr/>
            <p:nvPr/>
          </p:nvSpPr>
          <p:spPr>
            <a:xfrm>
              <a:off x="3989157" y="5321029"/>
              <a:ext cx="540000" cy="476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FD6D68B0-6737-D49B-6FED-03B335D3BD2C}"/>
                </a:ext>
              </a:extLst>
            </p:cNvPr>
            <p:cNvSpPr/>
            <p:nvPr/>
          </p:nvSpPr>
          <p:spPr>
            <a:xfrm>
              <a:off x="4785243" y="5321029"/>
              <a:ext cx="540000" cy="476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01E87BC3-2AE2-9DE0-352D-16924820AAE8}"/>
                </a:ext>
              </a:extLst>
            </p:cNvPr>
            <p:cNvSpPr/>
            <p:nvPr/>
          </p:nvSpPr>
          <p:spPr>
            <a:xfrm>
              <a:off x="5581329" y="5321029"/>
              <a:ext cx="540000" cy="476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I3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1CA4032C-4FB9-16F7-9184-E6D6AE8BD3A6}"/>
                </a:ext>
              </a:extLst>
            </p:cNvPr>
            <p:cNvSpPr/>
            <p:nvPr/>
          </p:nvSpPr>
          <p:spPr>
            <a:xfrm>
              <a:off x="6372925" y="5321029"/>
              <a:ext cx="540000" cy="476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I4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70CC3C9-703E-C565-FD97-9932D1867AD3}"/>
                </a:ext>
              </a:extLst>
            </p:cNvPr>
            <p:cNvSpPr txBox="1"/>
            <p:nvPr/>
          </p:nvSpPr>
          <p:spPr>
            <a:xfrm>
              <a:off x="6969510" y="5321029"/>
              <a:ext cx="1089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. . .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AE870FA-0605-D70D-2B7C-9F4BE103B33F}"/>
                </a:ext>
              </a:extLst>
            </p:cNvPr>
            <p:cNvSpPr/>
            <p:nvPr/>
          </p:nvSpPr>
          <p:spPr>
            <a:xfrm>
              <a:off x="8115594" y="5321029"/>
              <a:ext cx="550800" cy="476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sz="1000" dirty="0"/>
                <a:t>M-1</a:t>
              </a:r>
              <a:endParaRPr lang="en-US" dirty="0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C75698F-08B9-A95F-2412-B3BA0969EB72}"/>
                </a:ext>
              </a:extLst>
            </p:cNvPr>
            <p:cNvSpPr/>
            <p:nvPr/>
          </p:nvSpPr>
          <p:spPr>
            <a:xfrm>
              <a:off x="8907190" y="5321029"/>
              <a:ext cx="540000" cy="476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sz="1400" dirty="0"/>
                <a:t>M</a:t>
              </a:r>
              <a:endParaRPr lang="en-US" dirty="0"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2DA029F-79F9-D7A5-4BD8-675C5B3DA7A1}"/>
              </a:ext>
            </a:extLst>
          </p:cNvPr>
          <p:cNvSpPr txBox="1"/>
          <p:nvPr/>
        </p:nvSpPr>
        <p:spPr>
          <a:xfrm>
            <a:off x="428017" y="3922795"/>
            <a:ext cx="1133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Salida de DCA1000.read()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C53AAA4-E823-F419-0A1D-003C35E9DA3B}"/>
              </a:ext>
            </a:extLst>
          </p:cNvPr>
          <p:cNvSpPr txBox="1"/>
          <p:nvPr/>
        </p:nvSpPr>
        <p:spPr>
          <a:xfrm>
            <a:off x="8115594" y="5863588"/>
            <a:ext cx="407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shape=(N*</a:t>
            </a:r>
            <a:r>
              <a:rPr lang="en-US" dirty="0" err="1"/>
              <a:t>numRxAntennas</a:t>
            </a:r>
            <a:r>
              <a:rPr lang="en-US" dirty="0"/>
              <a:t>*M*2)</a:t>
            </a:r>
          </a:p>
          <a:p>
            <a:r>
              <a:rPr lang="en-US" dirty="0"/>
              <a:t>N=</a:t>
            </a:r>
            <a:r>
              <a:rPr lang="en-US" dirty="0" err="1"/>
              <a:t>numTxAntennas</a:t>
            </a:r>
            <a:r>
              <a:rPr lang="en-US" dirty="0"/>
              <a:t>*</a:t>
            </a:r>
            <a:r>
              <a:rPr lang="en-US" dirty="0" err="1"/>
              <a:t>numLoopsPerFrame</a:t>
            </a:r>
            <a:endParaRPr lang="en-US" dirty="0"/>
          </a:p>
          <a:p>
            <a:r>
              <a:rPr lang="en-US" dirty="0"/>
              <a:t>M=</a:t>
            </a:r>
            <a:r>
              <a:rPr lang="en-US" dirty="0" err="1"/>
              <a:t>numADCSamples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641D73-453E-819C-A734-F0E584007A3D}"/>
              </a:ext>
            </a:extLst>
          </p:cNvPr>
          <p:cNvSpPr/>
          <p:nvPr/>
        </p:nvSpPr>
        <p:spPr>
          <a:xfrm>
            <a:off x="10563939" y="4634910"/>
            <a:ext cx="931210" cy="476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I: real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B7E957-CD43-830C-B131-D7A4FAB8D503}"/>
              </a:ext>
            </a:extLst>
          </p:cNvPr>
          <p:cNvSpPr/>
          <p:nvPr/>
        </p:nvSpPr>
        <p:spPr>
          <a:xfrm>
            <a:off x="10563939" y="5159815"/>
            <a:ext cx="931210" cy="476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Q: </a:t>
            </a:r>
            <a:r>
              <a:rPr lang="en-US" dirty="0" err="1"/>
              <a:t>imag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455A853F-82C4-2B34-7167-F814E070AF5C}"/>
              </a:ext>
            </a:extLst>
          </p:cNvPr>
          <p:cNvSpPr txBox="1"/>
          <p:nvPr/>
        </p:nvSpPr>
        <p:spPr>
          <a:xfrm>
            <a:off x="9727659" y="2648455"/>
            <a:ext cx="2363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</a:t>
            </a:r>
            <a:r>
              <a:rPr lang="en-US" dirty="0" err="1"/>
              <a:t>numLoopsPerFrame</a:t>
            </a:r>
            <a:endParaRPr lang="en-US" dirty="0"/>
          </a:p>
          <a:p>
            <a:r>
              <a:rPr lang="en-US" dirty="0"/>
              <a:t>N=</a:t>
            </a:r>
            <a:r>
              <a:rPr lang="en-US" dirty="0" err="1"/>
              <a:t>numTxAntennas</a:t>
            </a:r>
            <a:r>
              <a:rPr lang="en-US" dirty="0"/>
              <a:t>*L</a:t>
            </a:r>
          </a:p>
          <a:p>
            <a:endParaRPr lang="en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ADBD6B-F8AB-037E-5153-5B7EBFA2AD73}"/>
              </a:ext>
            </a:extLst>
          </p:cNvPr>
          <p:cNvSpPr txBox="1"/>
          <p:nvPr/>
        </p:nvSpPr>
        <p:spPr>
          <a:xfrm>
            <a:off x="428017" y="315870"/>
            <a:ext cx="1133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Salida de DCA1000.organize()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5A003DE-19C5-1155-696E-A8E536499D00}"/>
              </a:ext>
            </a:extLst>
          </p:cNvPr>
          <p:cNvGrpSpPr/>
          <p:nvPr/>
        </p:nvGrpSpPr>
        <p:grpSpPr>
          <a:xfrm>
            <a:off x="1272444" y="1023598"/>
            <a:ext cx="8346332" cy="2081569"/>
            <a:chOff x="1272444" y="1140334"/>
            <a:chExt cx="8346332" cy="208156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83B4766-CE54-5412-DC91-ADF441DC47A8}"/>
                </a:ext>
              </a:extLst>
            </p:cNvPr>
            <p:cNvSpPr/>
            <p:nvPr/>
          </p:nvSpPr>
          <p:spPr>
            <a:xfrm>
              <a:off x="1272444" y="1140334"/>
              <a:ext cx="8346332" cy="20815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DCA1000.organize()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FC84FE1-00AC-1039-D670-64BB01CF70FD}"/>
                </a:ext>
              </a:extLst>
            </p:cNvPr>
            <p:cNvSpPr/>
            <p:nvPr/>
          </p:nvSpPr>
          <p:spPr>
            <a:xfrm>
              <a:off x="1653174" y="1789890"/>
              <a:ext cx="1343234" cy="10700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Chirp1</a:t>
              </a:r>
            </a:p>
            <a:p>
              <a:pPr algn="ctr"/>
              <a:r>
                <a:rPr lang="en-US" dirty="0"/>
                <a:t>Chirp1TX1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BBBCAA5-C7BD-9163-114A-C0585026AEC5}"/>
                </a:ext>
              </a:extLst>
            </p:cNvPr>
            <p:cNvSpPr/>
            <p:nvPr/>
          </p:nvSpPr>
          <p:spPr>
            <a:xfrm>
              <a:off x="3266408" y="1789890"/>
              <a:ext cx="1343234" cy="10700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Chirp2</a:t>
              </a:r>
            </a:p>
            <a:p>
              <a:pPr algn="ctr"/>
              <a:r>
                <a:rPr lang="en-US" dirty="0"/>
                <a:t>Chirp1TX2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A75F6DF-6CDB-3C9B-09A9-E832B705EE01}"/>
                </a:ext>
              </a:extLst>
            </p:cNvPr>
            <p:cNvSpPr/>
            <p:nvPr/>
          </p:nvSpPr>
          <p:spPr>
            <a:xfrm>
              <a:off x="7860495" y="1789890"/>
              <a:ext cx="1343234" cy="10700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ChirpN</a:t>
              </a:r>
              <a:endParaRPr lang="en-US" dirty="0"/>
            </a:p>
            <a:p>
              <a:pPr algn="ctr"/>
              <a:r>
                <a:rPr lang="en-US" dirty="0"/>
                <a:t>ChirpLTX3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FCDEE1E-35B6-7A38-6F8C-C9B3D36E6731}"/>
                </a:ext>
              </a:extLst>
            </p:cNvPr>
            <p:cNvSpPr txBox="1"/>
            <p:nvPr/>
          </p:nvSpPr>
          <p:spPr>
            <a:xfrm>
              <a:off x="6593061" y="2128632"/>
              <a:ext cx="1089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. . .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7B2CBEB-A6D6-B0B5-E25E-C1FAE4D0BEBE}"/>
                </a:ext>
              </a:extLst>
            </p:cNvPr>
            <p:cNvSpPr/>
            <p:nvPr/>
          </p:nvSpPr>
          <p:spPr>
            <a:xfrm>
              <a:off x="4879642" y="1788018"/>
              <a:ext cx="1343234" cy="10700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Chirp3</a:t>
              </a:r>
            </a:p>
            <a:p>
              <a:pPr algn="ctr"/>
              <a:r>
                <a:rPr lang="en-US" dirty="0"/>
                <a:t>Chirp1TX3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0A1A61-6189-5B85-0299-3E500CE3F36F}"/>
              </a:ext>
            </a:extLst>
          </p:cNvPr>
          <p:cNvSpPr txBox="1"/>
          <p:nvPr/>
        </p:nvSpPr>
        <p:spPr>
          <a:xfrm>
            <a:off x="1272444" y="3326544"/>
            <a:ext cx="8346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que en DCA1000.organize() llaman chirp1, chirp2, realmente son los L </a:t>
            </a:r>
            <a:r>
              <a:rPr lang="es-ES" dirty="0" err="1"/>
              <a:t>chirps</a:t>
            </a:r>
            <a:r>
              <a:rPr lang="es-ES" dirty="0"/>
              <a:t> emitidos por cada antena TX del radar recibidos por cada una de las antenas RX. Así, si hay 3 antenas TX, los tres primeros </a:t>
            </a:r>
            <a:r>
              <a:rPr lang="es-ES" dirty="0" err="1"/>
              <a:t>chirps</a:t>
            </a:r>
            <a:r>
              <a:rPr lang="es-ES" dirty="0"/>
              <a:t> se corresponden con el primer </a:t>
            </a:r>
            <a:r>
              <a:rPr lang="es-ES" dirty="0" err="1"/>
              <a:t>chirp</a:t>
            </a:r>
            <a:r>
              <a:rPr lang="es-ES" dirty="0"/>
              <a:t> la antenaTX1, el primer </a:t>
            </a:r>
            <a:r>
              <a:rPr lang="es-ES" dirty="0" err="1"/>
              <a:t>chirp</a:t>
            </a:r>
            <a:r>
              <a:rPr lang="es-ES" dirty="0"/>
              <a:t> de la antena TX2, etc. (según sea el patrón de emisión). Así, los 3 primeros </a:t>
            </a:r>
            <a:r>
              <a:rPr lang="es-ES" dirty="0" err="1"/>
              <a:t>chirps</a:t>
            </a:r>
            <a:r>
              <a:rPr lang="es-ES" dirty="0"/>
              <a:t> recogen la información de las 3TX*4RX=12VX antenas virtuales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48ABFF9-9A09-E318-439D-798D37973993}"/>
              </a:ext>
            </a:extLst>
          </p:cNvPr>
          <p:cNvSpPr/>
          <p:nvPr/>
        </p:nvSpPr>
        <p:spPr>
          <a:xfrm>
            <a:off x="1653174" y="4981716"/>
            <a:ext cx="713090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Chirp1TX1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40AABD5-C530-E695-6227-25FAFD946106}"/>
              </a:ext>
            </a:extLst>
          </p:cNvPr>
          <p:cNvSpPr/>
          <p:nvPr/>
        </p:nvSpPr>
        <p:spPr>
          <a:xfrm>
            <a:off x="2045081" y="5447322"/>
            <a:ext cx="1398741" cy="5406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TX1-RX1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BB959C3-A42D-1E5B-690F-B4DB22FF972E}"/>
              </a:ext>
            </a:extLst>
          </p:cNvPr>
          <p:cNvSpPr/>
          <p:nvPr/>
        </p:nvSpPr>
        <p:spPr>
          <a:xfrm>
            <a:off x="3700564" y="5447322"/>
            <a:ext cx="1400400" cy="5406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TX1-RX2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5B9840-0F5E-6764-3C26-07075D70AB9F}"/>
              </a:ext>
            </a:extLst>
          </p:cNvPr>
          <p:cNvSpPr/>
          <p:nvPr/>
        </p:nvSpPr>
        <p:spPr>
          <a:xfrm>
            <a:off x="5357706" y="5447322"/>
            <a:ext cx="1400400" cy="5406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TX1-RX3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0F0276C-3FCB-BF14-BD14-5F315ECA7112}"/>
              </a:ext>
            </a:extLst>
          </p:cNvPr>
          <p:cNvSpPr/>
          <p:nvPr/>
        </p:nvSpPr>
        <p:spPr>
          <a:xfrm>
            <a:off x="7014848" y="5447322"/>
            <a:ext cx="1400400" cy="5406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TX1-RX4</a:t>
            </a:r>
          </a:p>
        </p:txBody>
      </p:sp>
    </p:spTree>
    <p:extLst>
      <p:ext uri="{BB962C8B-B14F-4D97-AF65-F5344CB8AC3E}">
        <p14:creationId xmlns:p14="http://schemas.microsoft.com/office/powerpoint/2010/main" val="75726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>
            <a:extLst>
              <a:ext uri="{FF2B5EF4-FFF2-40B4-BE49-F238E27FC236}">
                <a16:creationId xmlns:a16="http://schemas.microsoft.com/office/drawing/2014/main" id="{D5ADBD6B-F8AB-037E-5153-5B7EBFA2AD73}"/>
              </a:ext>
            </a:extLst>
          </p:cNvPr>
          <p:cNvSpPr txBox="1"/>
          <p:nvPr/>
        </p:nvSpPr>
        <p:spPr>
          <a:xfrm>
            <a:off x="428017" y="315870"/>
            <a:ext cx="1133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Salida de </a:t>
            </a:r>
            <a:r>
              <a:rPr lang="en-US" sz="2800" b="1" dirty="0" err="1"/>
              <a:t>separate_tx</a:t>
            </a:r>
            <a:r>
              <a:rPr lang="en-US" sz="2800" b="1" dirty="0"/>
              <a:t>()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10EE51-EB0B-42E1-DBC6-23B46E8AA5C4}"/>
              </a:ext>
            </a:extLst>
          </p:cNvPr>
          <p:cNvSpPr txBox="1"/>
          <p:nvPr/>
        </p:nvSpPr>
        <p:spPr>
          <a:xfrm>
            <a:off x="8487237" y="5559024"/>
            <a:ext cx="384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shape=(L,M, </a:t>
            </a:r>
            <a:r>
              <a:rPr lang="en-US" dirty="0" err="1"/>
              <a:t>numADCSamples</a:t>
            </a:r>
            <a:r>
              <a:rPr lang="en-US" dirty="0"/>
              <a:t>)</a:t>
            </a:r>
          </a:p>
          <a:p>
            <a:r>
              <a:rPr lang="en-US" dirty="0"/>
              <a:t>L=</a:t>
            </a:r>
            <a:r>
              <a:rPr lang="en-US" dirty="0" err="1"/>
              <a:t>numLoopsPerFrame</a:t>
            </a:r>
            <a:endParaRPr lang="en-US" dirty="0"/>
          </a:p>
          <a:p>
            <a:r>
              <a:rPr lang="en-US" dirty="0"/>
              <a:t>M=</a:t>
            </a:r>
            <a:r>
              <a:rPr lang="en-US" dirty="0" err="1"/>
              <a:t>numTxAntennas</a:t>
            </a:r>
            <a:r>
              <a:rPr lang="en-US" dirty="0"/>
              <a:t>*</a:t>
            </a:r>
            <a:r>
              <a:rPr lang="en-US" dirty="0" err="1"/>
              <a:t>numRxAntennas</a:t>
            </a:r>
            <a:endParaRPr lang="en-US" dirty="0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D96B7B55-E510-E5DC-FEB1-BCB24FB0DC0C}"/>
              </a:ext>
            </a:extLst>
          </p:cNvPr>
          <p:cNvGrpSpPr/>
          <p:nvPr/>
        </p:nvGrpSpPr>
        <p:grpSpPr>
          <a:xfrm>
            <a:off x="593387" y="1109185"/>
            <a:ext cx="7714034" cy="5277299"/>
            <a:chOff x="963040" y="987314"/>
            <a:chExt cx="7714034" cy="527729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35C44E6-A73A-90B8-804C-921388278743}"/>
                </a:ext>
              </a:extLst>
            </p:cNvPr>
            <p:cNvSpPr txBox="1"/>
            <p:nvPr/>
          </p:nvSpPr>
          <p:spPr>
            <a:xfrm rot="5400000">
              <a:off x="4331793" y="4181688"/>
              <a:ext cx="1089498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/>
                <a:t>. . .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624B8A85-BF7B-4DE2-103E-0452AF8331C1}"/>
                </a:ext>
              </a:extLst>
            </p:cNvPr>
            <p:cNvSpPr/>
            <p:nvPr/>
          </p:nvSpPr>
          <p:spPr>
            <a:xfrm>
              <a:off x="963040" y="987314"/>
              <a:ext cx="7714034" cy="52772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D722DDE0-4EDA-88F6-C712-343DCAFEF601}"/>
                </a:ext>
              </a:extLst>
            </p:cNvPr>
            <p:cNvGrpSpPr/>
            <p:nvPr/>
          </p:nvGrpSpPr>
          <p:grpSpPr>
            <a:xfrm>
              <a:off x="1252722" y="1274139"/>
              <a:ext cx="7130904" cy="1200329"/>
              <a:chOff x="10035698" y="3253551"/>
              <a:chExt cx="7130904" cy="1200329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C48ABFF9-9A09-E318-439D-798D37973993}"/>
                  </a:ext>
                </a:extLst>
              </p:cNvPr>
              <p:cNvSpPr/>
              <p:nvPr/>
            </p:nvSpPr>
            <p:spPr>
              <a:xfrm>
                <a:off x="10035698" y="3253551"/>
                <a:ext cx="7130904" cy="12003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/>
                  <a:t>Chirp1</a:t>
                </a:r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40AABD5-C530-E695-6227-25FAFD946106}"/>
                  </a:ext>
                </a:extLst>
              </p:cNvPr>
              <p:cNvSpPr/>
              <p:nvPr/>
            </p:nvSpPr>
            <p:spPr>
              <a:xfrm>
                <a:off x="10427606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TX1-RX1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6A210699-3866-8166-6C38-970E8427C06C}"/>
                  </a:ext>
                </a:extLst>
              </p:cNvPr>
              <p:cNvSpPr/>
              <p:nvPr/>
            </p:nvSpPr>
            <p:spPr>
              <a:xfrm>
                <a:off x="11440996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TX1-RX2</a:t>
                </a: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3222CEEF-82DC-47DD-BFE7-7FBA50885FE7}"/>
                  </a:ext>
                </a:extLst>
              </p:cNvPr>
              <p:cNvSpPr/>
              <p:nvPr/>
            </p:nvSpPr>
            <p:spPr>
              <a:xfrm>
                <a:off x="12454242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TX1-RX3</a:t>
                </a:r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E7305087-E544-EA91-A8FB-02484515E2C3}"/>
                  </a:ext>
                </a:extLst>
              </p:cNvPr>
              <p:cNvSpPr/>
              <p:nvPr/>
            </p:nvSpPr>
            <p:spPr>
              <a:xfrm>
                <a:off x="13467632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TX1-RX4</a:t>
                </a:r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7972DA83-705F-1E9A-549E-DD994409AA22}"/>
                  </a:ext>
                </a:extLst>
              </p:cNvPr>
              <p:cNvSpPr/>
              <p:nvPr/>
            </p:nvSpPr>
            <p:spPr>
              <a:xfrm>
                <a:off x="14483688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TX2-RX1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8120CAB5-1F84-3281-273D-57E8A88A18C9}"/>
                  </a:ext>
                </a:extLst>
              </p:cNvPr>
              <p:cNvSpPr txBox="1"/>
              <p:nvPr/>
            </p:nvSpPr>
            <p:spPr>
              <a:xfrm>
                <a:off x="15088160" y="3785917"/>
                <a:ext cx="1089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. . .</a:t>
                </a:r>
              </a:p>
            </p:txBody>
          </p:sp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F7B562A8-A154-DB91-26B2-3915058573E2}"/>
                  </a:ext>
                </a:extLst>
              </p:cNvPr>
              <p:cNvSpPr/>
              <p:nvPr/>
            </p:nvSpPr>
            <p:spPr>
              <a:xfrm>
                <a:off x="15948699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TX3-RX4</a:t>
                </a:r>
              </a:p>
            </p:txBody>
          </p: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BE85DD51-D73B-270C-0B1E-233764A1A9B8}"/>
                </a:ext>
              </a:extLst>
            </p:cNvPr>
            <p:cNvGrpSpPr/>
            <p:nvPr/>
          </p:nvGrpSpPr>
          <p:grpSpPr>
            <a:xfrm>
              <a:off x="1252722" y="2688619"/>
              <a:ext cx="7130904" cy="1200329"/>
              <a:chOff x="10035698" y="3253551"/>
              <a:chExt cx="7130904" cy="1200329"/>
            </a:xfrm>
          </p:grpSpPr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8A32D68B-A79C-AFF0-64C4-EB47F015651C}"/>
                  </a:ext>
                </a:extLst>
              </p:cNvPr>
              <p:cNvSpPr/>
              <p:nvPr/>
            </p:nvSpPr>
            <p:spPr>
              <a:xfrm>
                <a:off x="10035698" y="3253551"/>
                <a:ext cx="7130904" cy="12003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/>
                  <a:t>Chirp2</a:t>
                </a:r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5E455855-7DAA-B166-2369-656D556C3C8A}"/>
                  </a:ext>
                </a:extLst>
              </p:cNvPr>
              <p:cNvSpPr/>
              <p:nvPr/>
            </p:nvSpPr>
            <p:spPr>
              <a:xfrm>
                <a:off x="10427606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TX1-RX1</a:t>
                </a:r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02A9B4FE-3694-D1CE-C612-8B9551081AB7}"/>
                  </a:ext>
                </a:extLst>
              </p:cNvPr>
              <p:cNvSpPr/>
              <p:nvPr/>
            </p:nvSpPr>
            <p:spPr>
              <a:xfrm>
                <a:off x="11440996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TX1-RX2</a:t>
                </a:r>
              </a:p>
            </p:txBody>
          </p: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F4AAE31A-187F-524B-022F-A0AD9321F80D}"/>
                  </a:ext>
                </a:extLst>
              </p:cNvPr>
              <p:cNvSpPr/>
              <p:nvPr/>
            </p:nvSpPr>
            <p:spPr>
              <a:xfrm>
                <a:off x="12454242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TX1-RX3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2EE9F27F-5138-6718-5189-BF441579669A}"/>
                  </a:ext>
                </a:extLst>
              </p:cNvPr>
              <p:cNvSpPr/>
              <p:nvPr/>
            </p:nvSpPr>
            <p:spPr>
              <a:xfrm>
                <a:off x="13467632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TX1-RX4</a:t>
                </a:r>
              </a:p>
            </p:txBody>
          </p:sp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F99C8487-5D70-D4F4-4C59-D7A68B28368B}"/>
                  </a:ext>
                </a:extLst>
              </p:cNvPr>
              <p:cNvSpPr/>
              <p:nvPr/>
            </p:nvSpPr>
            <p:spPr>
              <a:xfrm>
                <a:off x="14483688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TX2-RX1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191CBC16-DE41-7434-5A84-B7060125AA36}"/>
                  </a:ext>
                </a:extLst>
              </p:cNvPr>
              <p:cNvSpPr txBox="1"/>
              <p:nvPr/>
            </p:nvSpPr>
            <p:spPr>
              <a:xfrm>
                <a:off x="15088160" y="3785917"/>
                <a:ext cx="1089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. . .</a:t>
                </a:r>
              </a:p>
            </p:txBody>
          </p: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65DD98D7-4E2F-6FCA-1115-818DD5BC53A7}"/>
                  </a:ext>
                </a:extLst>
              </p:cNvPr>
              <p:cNvSpPr/>
              <p:nvPr/>
            </p:nvSpPr>
            <p:spPr>
              <a:xfrm>
                <a:off x="15948699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TX3-RX4</a:t>
                </a:r>
              </a:p>
            </p:txBody>
          </p: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9EF71A0-AC07-140B-3ECA-4793CC8B82A4}"/>
                </a:ext>
              </a:extLst>
            </p:cNvPr>
            <p:cNvGrpSpPr/>
            <p:nvPr/>
          </p:nvGrpSpPr>
          <p:grpSpPr>
            <a:xfrm>
              <a:off x="1252722" y="4836989"/>
              <a:ext cx="7130904" cy="1200329"/>
              <a:chOff x="10035698" y="3253551"/>
              <a:chExt cx="7130904" cy="1200329"/>
            </a:xfrm>
          </p:grpSpPr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7F97F82A-6AC4-30FC-3DFF-B84C93B69295}"/>
                  </a:ext>
                </a:extLst>
              </p:cNvPr>
              <p:cNvSpPr/>
              <p:nvPr/>
            </p:nvSpPr>
            <p:spPr>
              <a:xfrm>
                <a:off x="10035698" y="3253551"/>
                <a:ext cx="7130904" cy="12003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 err="1"/>
                  <a:t>ChirpL</a:t>
                </a:r>
                <a:endParaRPr lang="en-US" dirty="0"/>
              </a:p>
            </p:txBody>
          </p:sp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862F14BF-F8BE-1CB9-1961-EA90976B041E}"/>
                  </a:ext>
                </a:extLst>
              </p:cNvPr>
              <p:cNvSpPr/>
              <p:nvPr/>
            </p:nvSpPr>
            <p:spPr>
              <a:xfrm>
                <a:off x="10427606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TX1-RX1</a:t>
                </a:r>
              </a:p>
            </p:txBody>
          </p:sp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DC220384-F352-06E3-82F4-28477BF208AA}"/>
                  </a:ext>
                </a:extLst>
              </p:cNvPr>
              <p:cNvSpPr/>
              <p:nvPr/>
            </p:nvSpPr>
            <p:spPr>
              <a:xfrm>
                <a:off x="11440996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TX1-RX2</a:t>
                </a:r>
              </a:p>
            </p:txBody>
          </p: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776CBD07-BC26-9F61-E9E8-F6354418E4BA}"/>
                  </a:ext>
                </a:extLst>
              </p:cNvPr>
              <p:cNvSpPr/>
              <p:nvPr/>
            </p:nvSpPr>
            <p:spPr>
              <a:xfrm>
                <a:off x="12454242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TX1-RX3</a:t>
                </a:r>
              </a:p>
            </p:txBody>
          </p:sp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0A6B85D0-05CE-148B-53A2-0D242D42A456}"/>
                  </a:ext>
                </a:extLst>
              </p:cNvPr>
              <p:cNvSpPr/>
              <p:nvPr/>
            </p:nvSpPr>
            <p:spPr>
              <a:xfrm>
                <a:off x="13467632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TX1-RX4</a:t>
                </a:r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33553618-0785-F441-A65F-3C41565FD59F}"/>
                  </a:ext>
                </a:extLst>
              </p:cNvPr>
              <p:cNvSpPr/>
              <p:nvPr/>
            </p:nvSpPr>
            <p:spPr>
              <a:xfrm>
                <a:off x="14483688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TX2-RX1</a:t>
                </a: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1195E29-F5B0-1DCF-F4C4-EA68E36F0107}"/>
                  </a:ext>
                </a:extLst>
              </p:cNvPr>
              <p:cNvSpPr txBox="1"/>
              <p:nvPr/>
            </p:nvSpPr>
            <p:spPr>
              <a:xfrm>
                <a:off x="15088160" y="3785917"/>
                <a:ext cx="1089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. . .</a:t>
                </a:r>
              </a:p>
            </p:txBody>
          </p:sp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5787038B-346F-3D3A-CC40-1F7AEB60AAE6}"/>
                  </a:ext>
                </a:extLst>
              </p:cNvPr>
              <p:cNvSpPr/>
              <p:nvPr/>
            </p:nvSpPr>
            <p:spPr>
              <a:xfrm>
                <a:off x="15948699" y="3719157"/>
                <a:ext cx="833430" cy="5406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TX3-RX4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028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A39DE67-78E1-7C97-BBBB-309A0FCF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28" y="4171769"/>
            <a:ext cx="7025655" cy="206725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5ADBD6B-F8AB-037E-5153-5B7EBFA2AD73}"/>
              </a:ext>
            </a:extLst>
          </p:cNvPr>
          <p:cNvSpPr txBox="1"/>
          <p:nvPr/>
        </p:nvSpPr>
        <p:spPr>
          <a:xfrm>
            <a:off x="428017" y="315870"/>
            <a:ext cx="1133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IWR1843 Antenna Distribution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92E0A6-D0EB-1BA4-29C8-2D820C8E5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06" y="1184837"/>
            <a:ext cx="4325194" cy="38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8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>
            <a:extLst>
              <a:ext uri="{FF2B5EF4-FFF2-40B4-BE49-F238E27FC236}">
                <a16:creationId xmlns:a16="http://schemas.microsoft.com/office/drawing/2014/main" id="{D5ADBD6B-F8AB-037E-5153-5B7EBFA2AD73}"/>
              </a:ext>
            </a:extLst>
          </p:cNvPr>
          <p:cNvSpPr txBox="1"/>
          <p:nvPr/>
        </p:nvSpPr>
        <p:spPr>
          <a:xfrm>
            <a:off x="428017" y="315870"/>
            <a:ext cx="1133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IWR6843ISK-ODS Antenna Distribution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C21BF7-0545-02FB-F6B7-FB909EFE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147" y="1298315"/>
            <a:ext cx="9071706" cy="50149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384969-9460-5D99-9779-E6262CF0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278" y="2973694"/>
            <a:ext cx="150042" cy="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8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297</Words>
  <Application>Microsoft Office PowerPoint</Application>
  <PresentationFormat>Panorámica</PresentationFormat>
  <Paragraphs>98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 PARRALEJO RODRÍGUEZ</dc:creator>
  <cp:lastModifiedBy>FELIPE  PARRALEJO RODRÍGUEZ</cp:lastModifiedBy>
  <cp:revision>3</cp:revision>
  <dcterms:created xsi:type="dcterms:W3CDTF">2022-12-07T13:06:57Z</dcterms:created>
  <dcterms:modified xsi:type="dcterms:W3CDTF">2023-01-17T17:22:31Z</dcterms:modified>
</cp:coreProperties>
</file>