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8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/>
          <p:cNvSpPr/>
          <p:nvPr/>
        </p:nvSpPr>
        <p:spPr>
          <a:xfrm>
            <a:off x="2176509" y="191757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</a:p>
        </p:txBody>
      </p:sp>
      <p:sp>
        <p:nvSpPr>
          <p:cNvPr id="5" name="Fluxograma: Decisão 4"/>
          <p:cNvSpPr/>
          <p:nvPr/>
        </p:nvSpPr>
        <p:spPr>
          <a:xfrm>
            <a:off x="2030028" y="2591730"/>
            <a:ext cx="1207363" cy="7634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 4</a:t>
            </a:r>
            <a:endParaRPr lang="en-US" dirty="0"/>
          </a:p>
        </p:txBody>
      </p:sp>
      <p:sp>
        <p:nvSpPr>
          <p:cNvPr id="6" name="Fluxograma: Decisão 5"/>
          <p:cNvSpPr/>
          <p:nvPr/>
        </p:nvSpPr>
        <p:spPr>
          <a:xfrm>
            <a:off x="1930153" y="4712660"/>
            <a:ext cx="1407113" cy="7634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 &lt; 13</a:t>
            </a:r>
            <a:endParaRPr lang="en-US" dirty="0"/>
          </a:p>
        </p:txBody>
      </p:sp>
      <p:sp>
        <p:nvSpPr>
          <p:cNvPr id="15" name="Fluxograma: Processo 14"/>
          <p:cNvSpPr/>
          <p:nvPr/>
        </p:nvSpPr>
        <p:spPr>
          <a:xfrm>
            <a:off x="3696809" y="4779243"/>
            <a:ext cx="4336744" cy="630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baralho.adicionar</a:t>
            </a:r>
            <a:r>
              <a:rPr lang="pt-BR" dirty="0" smtClean="0"/>
              <a:t>(nova Carta(naipes[i], valores[j])</a:t>
            </a:r>
            <a:endParaRPr lang="en-US" dirty="0"/>
          </a:p>
        </p:txBody>
      </p:sp>
      <p:cxnSp>
        <p:nvCxnSpPr>
          <p:cNvPr id="17" name="Conector angulado 16"/>
          <p:cNvCxnSpPr>
            <a:stCxn id="6" idx="3"/>
            <a:endCxn id="15" idx="1"/>
          </p:cNvCxnSpPr>
          <p:nvPr/>
        </p:nvCxnSpPr>
        <p:spPr>
          <a:xfrm>
            <a:off x="3337266" y="5094400"/>
            <a:ext cx="3595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/>
          <p:cNvSpPr/>
          <p:nvPr/>
        </p:nvSpPr>
        <p:spPr>
          <a:xfrm>
            <a:off x="8393096" y="4779243"/>
            <a:ext cx="1868752" cy="630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 = j + 1</a:t>
            </a:r>
            <a:endParaRPr lang="en-US" dirty="0"/>
          </a:p>
        </p:txBody>
      </p:sp>
      <p:cxnSp>
        <p:nvCxnSpPr>
          <p:cNvPr id="22" name="Conector angulado 21"/>
          <p:cNvCxnSpPr>
            <a:stCxn id="15" idx="3"/>
            <a:endCxn id="20" idx="1"/>
          </p:cNvCxnSpPr>
          <p:nvPr/>
        </p:nvCxnSpPr>
        <p:spPr>
          <a:xfrm>
            <a:off x="8033553" y="5094400"/>
            <a:ext cx="3595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4" idx="2"/>
            <a:endCxn id="5" idx="0"/>
          </p:cNvCxnSpPr>
          <p:nvPr/>
        </p:nvCxnSpPr>
        <p:spPr>
          <a:xfrm rot="16200000" flipH="1">
            <a:off x="2447509" y="2405528"/>
            <a:ext cx="3724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Processo 27"/>
          <p:cNvSpPr/>
          <p:nvPr/>
        </p:nvSpPr>
        <p:spPr>
          <a:xfrm>
            <a:off x="2176509" y="372761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 = 0</a:t>
            </a:r>
            <a:endParaRPr lang="en-US" dirty="0"/>
          </a:p>
        </p:txBody>
      </p:sp>
      <p:cxnSp>
        <p:nvCxnSpPr>
          <p:cNvPr id="30" name="Conector angulado 29"/>
          <p:cNvCxnSpPr>
            <a:stCxn id="5" idx="2"/>
            <a:endCxn id="28" idx="0"/>
          </p:cNvCxnSpPr>
          <p:nvPr/>
        </p:nvCxnSpPr>
        <p:spPr>
          <a:xfrm rot="5400000">
            <a:off x="2447510" y="3541410"/>
            <a:ext cx="3724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8" idx="2"/>
            <a:endCxn id="6" idx="0"/>
          </p:cNvCxnSpPr>
          <p:nvPr/>
        </p:nvCxnSpPr>
        <p:spPr>
          <a:xfrm rot="16200000" flipH="1">
            <a:off x="2447509" y="4526458"/>
            <a:ext cx="3724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0" idx="0"/>
            <a:endCxn id="6" idx="0"/>
          </p:cNvCxnSpPr>
          <p:nvPr/>
        </p:nvCxnSpPr>
        <p:spPr>
          <a:xfrm rot="16200000" flipV="1">
            <a:off x="5947300" y="1399071"/>
            <a:ext cx="66583" cy="6693762"/>
          </a:xfrm>
          <a:prstGeom prst="bentConnector3">
            <a:avLst>
              <a:gd name="adj1" fmla="val 44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38"/>
          <p:cNvSpPr/>
          <p:nvPr/>
        </p:nvSpPr>
        <p:spPr>
          <a:xfrm>
            <a:off x="2176509" y="584854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i + 1</a:t>
            </a:r>
            <a:endParaRPr lang="en-US" dirty="0"/>
          </a:p>
        </p:txBody>
      </p:sp>
      <p:cxnSp>
        <p:nvCxnSpPr>
          <p:cNvPr id="41" name="Conector angulado 40"/>
          <p:cNvCxnSpPr>
            <a:stCxn id="6" idx="2"/>
            <a:endCxn id="39" idx="0"/>
          </p:cNvCxnSpPr>
          <p:nvPr/>
        </p:nvCxnSpPr>
        <p:spPr>
          <a:xfrm rot="5400000">
            <a:off x="2447510" y="5662340"/>
            <a:ext cx="3724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39" idx="2"/>
            <a:endCxn id="5" idx="1"/>
          </p:cNvCxnSpPr>
          <p:nvPr/>
        </p:nvCxnSpPr>
        <p:spPr>
          <a:xfrm rot="5400000" flipH="1">
            <a:off x="588010" y="4415489"/>
            <a:ext cx="3487718" cy="603681"/>
          </a:xfrm>
          <a:prstGeom prst="bentConnector4">
            <a:avLst>
              <a:gd name="adj1" fmla="val -6554"/>
              <a:gd name="adj2" fmla="val 13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xograma: Terminação 48"/>
          <p:cNvSpPr/>
          <p:nvPr/>
        </p:nvSpPr>
        <p:spPr>
          <a:xfrm>
            <a:off x="3667217" y="282259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cxnSp>
        <p:nvCxnSpPr>
          <p:cNvPr id="51" name="Conector angulado 50"/>
          <p:cNvCxnSpPr>
            <a:stCxn id="5" idx="3"/>
            <a:endCxn id="49" idx="1"/>
          </p:cNvCxnSpPr>
          <p:nvPr/>
        </p:nvCxnSpPr>
        <p:spPr>
          <a:xfrm>
            <a:off x="3237391" y="2973470"/>
            <a:ext cx="4298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“</a:t>
            </a:r>
            <a:r>
              <a:rPr lang="pt-BR" dirty="0" err="1" smtClean="0"/>
              <a:t>CriarBaralho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132244" y="26379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601804" y="54009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2633709" y="32422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261114" y="47823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ítulo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“Embaralhar”</a:t>
            </a:r>
            <a:endParaRPr lang="en-US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5476970" y="154015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</a:p>
        </p:txBody>
      </p:sp>
      <p:sp>
        <p:nvSpPr>
          <p:cNvPr id="49" name="Fluxograma: Terminação 48"/>
          <p:cNvSpPr/>
          <p:nvPr/>
        </p:nvSpPr>
        <p:spPr>
          <a:xfrm>
            <a:off x="3859755" y="326785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sp>
        <p:nvSpPr>
          <p:cNvPr id="2" name="Fluxograma: Processo 1"/>
          <p:cNvSpPr/>
          <p:nvPr/>
        </p:nvSpPr>
        <p:spPr>
          <a:xfrm>
            <a:off x="5476970" y="2091269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0</a:t>
            </a:r>
          </a:p>
        </p:txBody>
      </p:sp>
      <p:sp>
        <p:nvSpPr>
          <p:cNvPr id="3" name="Fluxograma: Decisão 2"/>
          <p:cNvSpPr/>
          <p:nvPr/>
        </p:nvSpPr>
        <p:spPr>
          <a:xfrm>
            <a:off x="5203612" y="2953282"/>
            <a:ext cx="1461117" cy="930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 52</a:t>
            </a:r>
            <a:endParaRPr lang="en-US" dirty="0"/>
          </a:p>
        </p:txBody>
      </p:sp>
      <p:sp>
        <p:nvSpPr>
          <p:cNvPr id="7" name="Fluxograma: Processo 6"/>
          <p:cNvSpPr/>
          <p:nvPr/>
        </p:nvSpPr>
        <p:spPr>
          <a:xfrm>
            <a:off x="4873289" y="4133547"/>
            <a:ext cx="2121763" cy="5592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Sorteie j de 0 até 52</a:t>
            </a:r>
            <a:endParaRPr lang="en-US" dirty="0"/>
          </a:p>
        </p:txBody>
      </p:sp>
      <p:sp>
        <p:nvSpPr>
          <p:cNvPr id="8" name="Fluxograma: Decisão 7"/>
          <p:cNvSpPr/>
          <p:nvPr/>
        </p:nvSpPr>
        <p:spPr>
          <a:xfrm>
            <a:off x="5263906" y="4942205"/>
            <a:ext cx="1340528" cy="7279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&lt;&gt; j</a:t>
            </a:r>
            <a:endParaRPr lang="en-US" dirty="0"/>
          </a:p>
        </p:txBody>
      </p:sp>
      <p:sp>
        <p:nvSpPr>
          <p:cNvPr id="9" name="Fluxograma: Processo 8"/>
          <p:cNvSpPr/>
          <p:nvPr/>
        </p:nvSpPr>
        <p:spPr>
          <a:xfrm>
            <a:off x="4811145" y="5919541"/>
            <a:ext cx="2246051" cy="877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Troque carta da posição i com carta da posição j</a:t>
            </a:r>
            <a:endParaRPr lang="en-US" dirty="0"/>
          </a:p>
        </p:txBody>
      </p:sp>
      <p:cxnSp>
        <p:nvCxnSpPr>
          <p:cNvPr id="11" name="Conector angulado 10"/>
          <p:cNvCxnSpPr>
            <a:stCxn id="4" idx="2"/>
            <a:endCxn id="2" idx="0"/>
          </p:cNvCxnSpPr>
          <p:nvPr/>
        </p:nvCxnSpPr>
        <p:spPr>
          <a:xfrm rot="5400000">
            <a:off x="5809488" y="1966586"/>
            <a:ext cx="2493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2" idx="2"/>
            <a:endCxn id="3" idx="0"/>
          </p:cNvCxnSpPr>
          <p:nvPr/>
        </p:nvCxnSpPr>
        <p:spPr>
          <a:xfrm rot="16200000" flipH="1">
            <a:off x="5809488" y="2828598"/>
            <a:ext cx="249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3" idx="2"/>
            <a:endCxn id="7" idx="0"/>
          </p:cNvCxnSpPr>
          <p:nvPr/>
        </p:nvCxnSpPr>
        <p:spPr>
          <a:xfrm rot="5400000">
            <a:off x="5809489" y="4008864"/>
            <a:ext cx="2493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7" idx="2"/>
            <a:endCxn id="8" idx="0"/>
          </p:cNvCxnSpPr>
          <p:nvPr/>
        </p:nvCxnSpPr>
        <p:spPr>
          <a:xfrm rot="5400000">
            <a:off x="5809489" y="4817522"/>
            <a:ext cx="249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2"/>
            <a:endCxn id="9" idx="0"/>
          </p:cNvCxnSpPr>
          <p:nvPr/>
        </p:nvCxnSpPr>
        <p:spPr>
          <a:xfrm rot="16200000" flipH="1">
            <a:off x="5809487" y="5794856"/>
            <a:ext cx="2493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Processo 28"/>
          <p:cNvSpPr/>
          <p:nvPr/>
        </p:nvSpPr>
        <p:spPr>
          <a:xfrm>
            <a:off x="7362548" y="499350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i + 1</a:t>
            </a:r>
            <a:endParaRPr lang="en-US" dirty="0"/>
          </a:p>
        </p:txBody>
      </p:sp>
      <p:cxnSp>
        <p:nvCxnSpPr>
          <p:cNvPr id="33" name="Conector angulado 32"/>
          <p:cNvCxnSpPr>
            <a:stCxn id="9" idx="3"/>
            <a:endCxn id="29" idx="2"/>
          </p:cNvCxnSpPr>
          <p:nvPr/>
        </p:nvCxnSpPr>
        <p:spPr>
          <a:xfrm flipV="1">
            <a:off x="7057196" y="5606151"/>
            <a:ext cx="762552" cy="751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8" idx="3"/>
            <a:endCxn id="29" idx="1"/>
          </p:cNvCxnSpPr>
          <p:nvPr/>
        </p:nvCxnSpPr>
        <p:spPr>
          <a:xfrm flipV="1">
            <a:off x="6604434" y="5299827"/>
            <a:ext cx="758114" cy="6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29" idx="0"/>
            <a:endCxn id="3" idx="0"/>
          </p:cNvCxnSpPr>
          <p:nvPr/>
        </p:nvCxnSpPr>
        <p:spPr>
          <a:xfrm rot="16200000" flipV="1">
            <a:off x="5856850" y="3030604"/>
            <a:ext cx="2040221" cy="1885577"/>
          </a:xfrm>
          <a:prstGeom prst="bentConnector3">
            <a:avLst>
              <a:gd name="adj1" fmla="val 111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3" idx="1"/>
            <a:endCxn id="49" idx="3"/>
          </p:cNvCxnSpPr>
          <p:nvPr/>
        </p:nvCxnSpPr>
        <p:spPr>
          <a:xfrm rot="10800000">
            <a:off x="4774156" y="3418732"/>
            <a:ext cx="4294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5014775" y="30896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81113" y="49602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5950768" y="37647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/>
          <p:cNvSpPr/>
          <p:nvPr/>
        </p:nvSpPr>
        <p:spPr>
          <a:xfrm>
            <a:off x="2161157" y="157796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</a:p>
        </p:txBody>
      </p:sp>
      <p:sp>
        <p:nvSpPr>
          <p:cNvPr id="49" name="Fluxograma: Terminação 48"/>
          <p:cNvSpPr/>
          <p:nvPr/>
        </p:nvSpPr>
        <p:spPr>
          <a:xfrm>
            <a:off x="2161157" y="635131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sp>
        <p:nvSpPr>
          <p:cNvPr id="57" name="Título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“Distribuir Cartas”</a:t>
            </a:r>
            <a:endParaRPr lang="en-US" dirty="0"/>
          </a:p>
        </p:txBody>
      </p:sp>
      <p:sp>
        <p:nvSpPr>
          <p:cNvPr id="2" name="Fluxograma: Processo 1"/>
          <p:cNvSpPr/>
          <p:nvPr/>
        </p:nvSpPr>
        <p:spPr>
          <a:xfrm>
            <a:off x="1894458" y="2165779"/>
            <a:ext cx="1447799" cy="470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CriarBaralho</a:t>
            </a:r>
            <a:endParaRPr lang="en-US" dirty="0"/>
          </a:p>
        </p:txBody>
      </p:sp>
      <p:sp>
        <p:nvSpPr>
          <p:cNvPr id="23" name="Fluxograma: Processo 22"/>
          <p:cNvSpPr/>
          <p:nvPr/>
        </p:nvSpPr>
        <p:spPr>
          <a:xfrm>
            <a:off x="1894458" y="2922359"/>
            <a:ext cx="1447799" cy="470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Embaralhar</a:t>
            </a:r>
            <a:endParaRPr lang="en-US" dirty="0"/>
          </a:p>
        </p:txBody>
      </p:sp>
      <p:sp>
        <p:nvSpPr>
          <p:cNvPr id="3" name="Fluxograma: Processo 2"/>
          <p:cNvSpPr/>
          <p:nvPr/>
        </p:nvSpPr>
        <p:spPr>
          <a:xfrm>
            <a:off x="1215131" y="3678939"/>
            <a:ext cx="2806453" cy="8788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qtdDistribuir</a:t>
            </a:r>
            <a:r>
              <a:rPr lang="pt-BR" dirty="0" smtClean="0"/>
              <a:t> = </a:t>
            </a:r>
            <a:r>
              <a:rPr lang="pt-BR" dirty="0" err="1" smtClean="0"/>
              <a:t>qtdJogadores</a:t>
            </a:r>
            <a:r>
              <a:rPr lang="pt-BR" dirty="0" smtClean="0"/>
              <a:t> * </a:t>
            </a:r>
            <a:r>
              <a:rPr lang="pt-BR" dirty="0" err="1" smtClean="0"/>
              <a:t>qtdCartasPorJogador</a:t>
            </a:r>
            <a:endParaRPr lang="en-US" dirty="0"/>
          </a:p>
        </p:txBody>
      </p:sp>
      <p:sp>
        <p:nvSpPr>
          <p:cNvPr id="7" name="Fluxograma: Decisão 6"/>
          <p:cNvSpPr/>
          <p:nvPr/>
        </p:nvSpPr>
        <p:spPr>
          <a:xfrm>
            <a:off x="1202091" y="4843891"/>
            <a:ext cx="2832532" cy="12213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qtdDistribuir</a:t>
            </a:r>
            <a:r>
              <a:rPr lang="pt-BR" dirty="0" smtClean="0"/>
              <a:t> &lt;= </a:t>
            </a:r>
            <a:r>
              <a:rPr lang="pt-BR" dirty="0" err="1" smtClean="0"/>
              <a:t>totalCartas</a:t>
            </a:r>
            <a:endParaRPr lang="en-US" dirty="0"/>
          </a:p>
        </p:txBody>
      </p:sp>
      <p:sp>
        <p:nvSpPr>
          <p:cNvPr id="16" name="Fluxograma: Processo 15"/>
          <p:cNvSpPr/>
          <p:nvPr/>
        </p:nvSpPr>
        <p:spPr>
          <a:xfrm>
            <a:off x="6979518" y="4189760"/>
            <a:ext cx="2074607" cy="14972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carta da posição i no deck do jogador na posição (i % </a:t>
            </a:r>
            <a:r>
              <a:rPr lang="pt-BR" dirty="0" err="1" smtClean="0"/>
              <a:t>qtdJogadores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8" name="Fluxograma: Processo 7"/>
          <p:cNvSpPr/>
          <p:nvPr/>
        </p:nvSpPr>
        <p:spPr>
          <a:xfrm>
            <a:off x="7012693" y="1539742"/>
            <a:ext cx="1988599" cy="541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0</a:t>
            </a:r>
            <a:endParaRPr lang="en-US" dirty="0"/>
          </a:p>
        </p:txBody>
      </p:sp>
      <p:sp>
        <p:nvSpPr>
          <p:cNvPr id="9" name="Fluxograma: Decisão 8"/>
          <p:cNvSpPr/>
          <p:nvPr/>
        </p:nvSpPr>
        <p:spPr>
          <a:xfrm>
            <a:off x="6646486" y="2757179"/>
            <a:ext cx="2721007" cy="1126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 </a:t>
            </a:r>
            <a:r>
              <a:rPr lang="pt-BR" dirty="0" err="1" smtClean="0"/>
              <a:t>qtdDistribuir</a:t>
            </a:r>
            <a:endParaRPr lang="en-US" dirty="0"/>
          </a:p>
        </p:txBody>
      </p:sp>
      <p:sp>
        <p:nvSpPr>
          <p:cNvPr id="10" name="Fluxograma: Processo 9"/>
          <p:cNvSpPr/>
          <p:nvPr/>
        </p:nvSpPr>
        <p:spPr>
          <a:xfrm>
            <a:off x="7549789" y="599301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i + 1</a:t>
            </a:r>
            <a:endParaRPr lang="en-US" dirty="0"/>
          </a:p>
        </p:txBody>
      </p:sp>
      <p:cxnSp>
        <p:nvCxnSpPr>
          <p:cNvPr id="19" name="Conector angulado 18"/>
          <p:cNvCxnSpPr>
            <a:stCxn id="4" idx="2"/>
            <a:endCxn id="2" idx="0"/>
          </p:cNvCxnSpPr>
          <p:nvPr/>
        </p:nvCxnSpPr>
        <p:spPr>
          <a:xfrm rot="16200000" flipH="1">
            <a:off x="2475326" y="2022746"/>
            <a:ext cx="2860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2" idx="2"/>
            <a:endCxn id="23" idx="0"/>
          </p:cNvCxnSpPr>
          <p:nvPr/>
        </p:nvCxnSpPr>
        <p:spPr>
          <a:xfrm rot="5400000">
            <a:off x="2475327" y="2779327"/>
            <a:ext cx="2860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23" idx="2"/>
            <a:endCxn id="3" idx="0"/>
          </p:cNvCxnSpPr>
          <p:nvPr/>
        </p:nvCxnSpPr>
        <p:spPr>
          <a:xfrm rot="5400000">
            <a:off x="2475327" y="3535907"/>
            <a:ext cx="2860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3" idx="2"/>
            <a:endCxn id="7" idx="0"/>
          </p:cNvCxnSpPr>
          <p:nvPr/>
        </p:nvCxnSpPr>
        <p:spPr>
          <a:xfrm rot="5400000">
            <a:off x="2475327" y="4700859"/>
            <a:ext cx="2860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7" idx="3"/>
            <a:endCxn id="8" idx="1"/>
          </p:cNvCxnSpPr>
          <p:nvPr/>
        </p:nvCxnSpPr>
        <p:spPr>
          <a:xfrm flipV="1">
            <a:off x="4034623" y="1810511"/>
            <a:ext cx="2978070" cy="3644061"/>
          </a:xfrm>
          <a:prstGeom prst="bentConnector3">
            <a:avLst>
              <a:gd name="adj1" fmla="val 31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8" idx="2"/>
            <a:endCxn id="9" idx="0"/>
          </p:cNvCxnSpPr>
          <p:nvPr/>
        </p:nvCxnSpPr>
        <p:spPr>
          <a:xfrm rot="5400000">
            <a:off x="7669043" y="2419228"/>
            <a:ext cx="675899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9" idx="2"/>
            <a:endCxn id="16" idx="0"/>
          </p:cNvCxnSpPr>
          <p:nvPr/>
        </p:nvCxnSpPr>
        <p:spPr>
          <a:xfrm rot="16200000" flipH="1">
            <a:off x="7858883" y="4031821"/>
            <a:ext cx="306046" cy="9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16" idx="2"/>
            <a:endCxn id="10" idx="0"/>
          </p:cNvCxnSpPr>
          <p:nvPr/>
        </p:nvCxnSpPr>
        <p:spPr>
          <a:xfrm rot="5400000">
            <a:off x="7858883" y="5835070"/>
            <a:ext cx="306047" cy="9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9" idx="1"/>
            <a:endCxn id="49" idx="3"/>
          </p:cNvCxnSpPr>
          <p:nvPr/>
        </p:nvCxnSpPr>
        <p:spPr>
          <a:xfrm rot="10800000" flipV="1">
            <a:off x="3075558" y="3320447"/>
            <a:ext cx="3570929" cy="3181742"/>
          </a:xfrm>
          <a:prstGeom prst="bentConnector3">
            <a:avLst>
              <a:gd name="adj1" fmla="val 25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7" idx="2"/>
            <a:endCxn id="49" idx="0"/>
          </p:cNvCxnSpPr>
          <p:nvPr/>
        </p:nvCxnSpPr>
        <p:spPr>
          <a:xfrm rot="5400000">
            <a:off x="2475327" y="6208282"/>
            <a:ext cx="2860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10" idx="3"/>
            <a:endCxn id="9" idx="0"/>
          </p:cNvCxnSpPr>
          <p:nvPr/>
        </p:nvCxnSpPr>
        <p:spPr>
          <a:xfrm flipH="1" flipV="1">
            <a:off x="8006990" y="2757179"/>
            <a:ext cx="457199" cy="3542155"/>
          </a:xfrm>
          <a:prstGeom prst="bentConnector4">
            <a:avLst>
              <a:gd name="adj1" fmla="val -247574"/>
              <a:gd name="adj2" fmla="val 106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2612006" y="59930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40836" y="29729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93895" y="51190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006989" y="37889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3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Algoritmo “CriarBaralho”</vt:lpstr>
      <vt:lpstr>Algoritmo “Embaralhar”</vt:lpstr>
      <vt:lpstr>Algoritmo “Distribuir Cartas”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 Pedroso</dc:creator>
  <cp:lastModifiedBy>Felipe Augusto Pedroso</cp:lastModifiedBy>
  <cp:revision>7</cp:revision>
  <dcterms:created xsi:type="dcterms:W3CDTF">2014-05-18T20:13:44Z</dcterms:created>
  <dcterms:modified xsi:type="dcterms:W3CDTF">2014-05-18T20:59:00Z</dcterms:modified>
</cp:coreProperties>
</file>