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FA4D-487A-45D5-A8F3-CAFDBEE6DF86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8465-18BD-4927-BC40-908FD0749C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4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FA4D-487A-45D5-A8F3-CAFDBEE6DF86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8465-18BD-4927-BC40-908FD0749C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1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FA4D-487A-45D5-A8F3-CAFDBEE6DF86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8465-18BD-4927-BC40-908FD0749C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FA4D-487A-45D5-A8F3-CAFDBEE6DF86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8465-18BD-4927-BC40-908FD0749C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1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FA4D-487A-45D5-A8F3-CAFDBEE6DF86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8465-18BD-4927-BC40-908FD0749C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7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FA4D-487A-45D5-A8F3-CAFDBEE6DF86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8465-18BD-4927-BC40-908FD0749C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5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FA4D-487A-45D5-A8F3-CAFDBEE6DF86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8465-18BD-4927-BC40-908FD0749C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5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FA4D-487A-45D5-A8F3-CAFDBEE6DF86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8465-18BD-4927-BC40-908FD0749C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3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FA4D-487A-45D5-A8F3-CAFDBEE6DF86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8465-18BD-4927-BC40-908FD0749C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5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FA4D-487A-45D5-A8F3-CAFDBEE6DF86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8465-18BD-4927-BC40-908FD0749C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7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FA4D-487A-45D5-A8F3-CAFDBEE6DF86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98465-18BD-4927-BC40-908FD0749C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8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0FA4D-487A-45D5-A8F3-CAFDBEE6DF86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98465-18BD-4927-BC40-908FD0749C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5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Terminação 3"/>
          <p:cNvSpPr/>
          <p:nvPr/>
        </p:nvSpPr>
        <p:spPr>
          <a:xfrm>
            <a:off x="2176509" y="1917577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Início</a:t>
            </a:r>
          </a:p>
        </p:txBody>
      </p:sp>
      <p:sp>
        <p:nvSpPr>
          <p:cNvPr id="5" name="Fluxograma: Decisão 4"/>
          <p:cNvSpPr/>
          <p:nvPr/>
        </p:nvSpPr>
        <p:spPr>
          <a:xfrm>
            <a:off x="2030028" y="2591730"/>
            <a:ext cx="1207363" cy="7634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 &lt; 4</a:t>
            </a:r>
            <a:endParaRPr lang="en-US" dirty="0"/>
          </a:p>
        </p:txBody>
      </p:sp>
      <p:sp>
        <p:nvSpPr>
          <p:cNvPr id="6" name="Fluxograma: Decisão 5"/>
          <p:cNvSpPr/>
          <p:nvPr/>
        </p:nvSpPr>
        <p:spPr>
          <a:xfrm>
            <a:off x="1930153" y="4712660"/>
            <a:ext cx="1407113" cy="7634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 &lt; 13</a:t>
            </a:r>
            <a:endParaRPr lang="en-US" dirty="0"/>
          </a:p>
        </p:txBody>
      </p:sp>
      <p:sp>
        <p:nvSpPr>
          <p:cNvPr id="15" name="Fluxograma: Processo 14"/>
          <p:cNvSpPr/>
          <p:nvPr/>
        </p:nvSpPr>
        <p:spPr>
          <a:xfrm>
            <a:off x="3696809" y="4779243"/>
            <a:ext cx="4336744" cy="6303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baralho.adicionar</a:t>
            </a:r>
            <a:r>
              <a:rPr lang="pt-BR" dirty="0" smtClean="0"/>
              <a:t>(nova Carta(naipes[i], valores[j])</a:t>
            </a:r>
            <a:endParaRPr lang="en-US" dirty="0"/>
          </a:p>
        </p:txBody>
      </p:sp>
      <p:cxnSp>
        <p:nvCxnSpPr>
          <p:cNvPr id="17" name="Conector angulado 16"/>
          <p:cNvCxnSpPr>
            <a:stCxn id="6" idx="3"/>
            <a:endCxn id="15" idx="1"/>
          </p:cNvCxnSpPr>
          <p:nvPr/>
        </p:nvCxnSpPr>
        <p:spPr>
          <a:xfrm>
            <a:off x="3337266" y="5094400"/>
            <a:ext cx="35954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xograma: Processo 19"/>
          <p:cNvSpPr/>
          <p:nvPr/>
        </p:nvSpPr>
        <p:spPr>
          <a:xfrm>
            <a:off x="8393096" y="4779243"/>
            <a:ext cx="1868752" cy="6303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 = j + 1</a:t>
            </a:r>
            <a:endParaRPr lang="en-US" dirty="0"/>
          </a:p>
        </p:txBody>
      </p:sp>
      <p:cxnSp>
        <p:nvCxnSpPr>
          <p:cNvPr id="22" name="Conector angulado 21"/>
          <p:cNvCxnSpPr>
            <a:stCxn id="15" idx="3"/>
            <a:endCxn id="20" idx="1"/>
          </p:cNvCxnSpPr>
          <p:nvPr/>
        </p:nvCxnSpPr>
        <p:spPr>
          <a:xfrm>
            <a:off x="8033553" y="5094400"/>
            <a:ext cx="35954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do 26"/>
          <p:cNvCxnSpPr>
            <a:stCxn id="4" idx="2"/>
            <a:endCxn id="5" idx="0"/>
          </p:cNvCxnSpPr>
          <p:nvPr/>
        </p:nvCxnSpPr>
        <p:spPr>
          <a:xfrm rot="16200000" flipH="1">
            <a:off x="2447509" y="2405528"/>
            <a:ext cx="37240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uxograma: Processo 27"/>
          <p:cNvSpPr/>
          <p:nvPr/>
        </p:nvSpPr>
        <p:spPr>
          <a:xfrm>
            <a:off x="2176509" y="3727611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 = 0</a:t>
            </a:r>
            <a:endParaRPr lang="en-US" dirty="0"/>
          </a:p>
        </p:txBody>
      </p:sp>
      <p:cxnSp>
        <p:nvCxnSpPr>
          <p:cNvPr id="30" name="Conector angulado 29"/>
          <p:cNvCxnSpPr>
            <a:stCxn id="5" idx="2"/>
            <a:endCxn id="28" idx="0"/>
          </p:cNvCxnSpPr>
          <p:nvPr/>
        </p:nvCxnSpPr>
        <p:spPr>
          <a:xfrm rot="5400000">
            <a:off x="2447510" y="3541410"/>
            <a:ext cx="37240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/>
          <p:cNvCxnSpPr>
            <a:stCxn id="28" idx="2"/>
            <a:endCxn id="6" idx="0"/>
          </p:cNvCxnSpPr>
          <p:nvPr/>
        </p:nvCxnSpPr>
        <p:spPr>
          <a:xfrm rot="16200000" flipH="1">
            <a:off x="2447509" y="4526458"/>
            <a:ext cx="37240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do 35"/>
          <p:cNvCxnSpPr>
            <a:stCxn id="20" idx="0"/>
            <a:endCxn id="6" idx="0"/>
          </p:cNvCxnSpPr>
          <p:nvPr/>
        </p:nvCxnSpPr>
        <p:spPr>
          <a:xfrm rot="16200000" flipV="1">
            <a:off x="5947300" y="1399071"/>
            <a:ext cx="66583" cy="6693762"/>
          </a:xfrm>
          <a:prstGeom prst="bentConnector3">
            <a:avLst>
              <a:gd name="adj1" fmla="val 4433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xograma: Processo 38"/>
          <p:cNvSpPr/>
          <p:nvPr/>
        </p:nvSpPr>
        <p:spPr>
          <a:xfrm>
            <a:off x="2176509" y="584854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 = i + 1</a:t>
            </a:r>
            <a:endParaRPr lang="en-US" dirty="0"/>
          </a:p>
        </p:txBody>
      </p:sp>
      <p:cxnSp>
        <p:nvCxnSpPr>
          <p:cNvPr id="41" name="Conector angulado 40"/>
          <p:cNvCxnSpPr>
            <a:stCxn id="6" idx="2"/>
            <a:endCxn id="39" idx="0"/>
          </p:cNvCxnSpPr>
          <p:nvPr/>
        </p:nvCxnSpPr>
        <p:spPr>
          <a:xfrm rot="5400000">
            <a:off x="2447510" y="5662340"/>
            <a:ext cx="3724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do 46"/>
          <p:cNvCxnSpPr>
            <a:stCxn id="39" idx="2"/>
            <a:endCxn id="5" idx="1"/>
          </p:cNvCxnSpPr>
          <p:nvPr/>
        </p:nvCxnSpPr>
        <p:spPr>
          <a:xfrm rot="5400000" flipH="1">
            <a:off x="588010" y="4415489"/>
            <a:ext cx="3487718" cy="603681"/>
          </a:xfrm>
          <a:prstGeom prst="bentConnector4">
            <a:avLst>
              <a:gd name="adj1" fmla="val -6554"/>
              <a:gd name="adj2" fmla="val 1378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uxograma: Terminação 48"/>
          <p:cNvSpPr/>
          <p:nvPr/>
        </p:nvSpPr>
        <p:spPr>
          <a:xfrm>
            <a:off x="3667217" y="2822594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</a:t>
            </a:r>
          </a:p>
        </p:txBody>
      </p:sp>
      <p:cxnSp>
        <p:nvCxnSpPr>
          <p:cNvPr id="51" name="Conector angulado 50"/>
          <p:cNvCxnSpPr>
            <a:stCxn id="5" idx="3"/>
            <a:endCxn id="49" idx="1"/>
          </p:cNvCxnSpPr>
          <p:nvPr/>
        </p:nvCxnSpPr>
        <p:spPr>
          <a:xfrm>
            <a:off x="3237391" y="2973470"/>
            <a:ext cx="42982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ítulo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“</a:t>
            </a:r>
            <a:r>
              <a:rPr lang="pt-BR" dirty="0" err="1" smtClean="0"/>
              <a:t>CriarBaralho</a:t>
            </a:r>
            <a:r>
              <a:rPr lang="pt-BR" dirty="0" smtClean="0"/>
              <a:t>”</a:t>
            </a:r>
            <a:endParaRPr lang="en-US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3132244" y="263792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en-US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2601804" y="540098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en-US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2633709" y="324222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en-US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3261114" y="478231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1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ítulo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“Embaralhar”</a:t>
            </a:r>
            <a:endParaRPr lang="en-US" dirty="0"/>
          </a:p>
        </p:txBody>
      </p:sp>
      <p:sp>
        <p:nvSpPr>
          <p:cNvPr id="4" name="Fluxograma: Terminação 3"/>
          <p:cNvSpPr/>
          <p:nvPr/>
        </p:nvSpPr>
        <p:spPr>
          <a:xfrm>
            <a:off x="5476970" y="1540152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Início</a:t>
            </a:r>
          </a:p>
        </p:txBody>
      </p:sp>
      <p:sp>
        <p:nvSpPr>
          <p:cNvPr id="49" name="Fluxograma: Terminação 48"/>
          <p:cNvSpPr/>
          <p:nvPr/>
        </p:nvSpPr>
        <p:spPr>
          <a:xfrm>
            <a:off x="3859755" y="3267856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</a:t>
            </a:r>
          </a:p>
        </p:txBody>
      </p:sp>
      <p:sp>
        <p:nvSpPr>
          <p:cNvPr id="2" name="Fluxograma: Processo 1"/>
          <p:cNvSpPr/>
          <p:nvPr/>
        </p:nvSpPr>
        <p:spPr>
          <a:xfrm>
            <a:off x="5476970" y="2091269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 = 0</a:t>
            </a:r>
          </a:p>
        </p:txBody>
      </p:sp>
      <p:sp>
        <p:nvSpPr>
          <p:cNvPr id="3" name="Fluxograma: Decisão 2"/>
          <p:cNvSpPr/>
          <p:nvPr/>
        </p:nvSpPr>
        <p:spPr>
          <a:xfrm>
            <a:off x="5203612" y="2953282"/>
            <a:ext cx="1461117" cy="9309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 &lt; 52</a:t>
            </a:r>
            <a:endParaRPr lang="en-US" dirty="0"/>
          </a:p>
        </p:txBody>
      </p:sp>
      <p:sp>
        <p:nvSpPr>
          <p:cNvPr id="7" name="Fluxograma: Processo 6"/>
          <p:cNvSpPr/>
          <p:nvPr/>
        </p:nvSpPr>
        <p:spPr>
          <a:xfrm>
            <a:off x="4873289" y="4133547"/>
            <a:ext cx="2121763" cy="55929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Sorteie j de 0 até 52</a:t>
            </a:r>
            <a:endParaRPr lang="en-US" dirty="0"/>
          </a:p>
        </p:txBody>
      </p:sp>
      <p:sp>
        <p:nvSpPr>
          <p:cNvPr id="8" name="Fluxograma: Decisão 7"/>
          <p:cNvSpPr/>
          <p:nvPr/>
        </p:nvSpPr>
        <p:spPr>
          <a:xfrm>
            <a:off x="5263906" y="4942205"/>
            <a:ext cx="1340528" cy="72796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 &lt;&gt; j</a:t>
            </a:r>
            <a:endParaRPr lang="en-US" dirty="0"/>
          </a:p>
        </p:txBody>
      </p:sp>
      <p:sp>
        <p:nvSpPr>
          <p:cNvPr id="9" name="Fluxograma: Processo 8"/>
          <p:cNvSpPr/>
          <p:nvPr/>
        </p:nvSpPr>
        <p:spPr>
          <a:xfrm>
            <a:off x="4811145" y="5919541"/>
            <a:ext cx="2246051" cy="877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Troque carta da posição i com carta da posição j</a:t>
            </a:r>
            <a:endParaRPr lang="en-US" dirty="0"/>
          </a:p>
        </p:txBody>
      </p:sp>
      <p:cxnSp>
        <p:nvCxnSpPr>
          <p:cNvPr id="11" name="Conector angulado 10"/>
          <p:cNvCxnSpPr>
            <a:stCxn id="4" idx="2"/>
            <a:endCxn id="2" idx="0"/>
          </p:cNvCxnSpPr>
          <p:nvPr/>
        </p:nvCxnSpPr>
        <p:spPr>
          <a:xfrm rot="5400000">
            <a:off x="5809488" y="1966586"/>
            <a:ext cx="24936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do 12"/>
          <p:cNvCxnSpPr>
            <a:stCxn id="2" idx="2"/>
            <a:endCxn id="3" idx="0"/>
          </p:cNvCxnSpPr>
          <p:nvPr/>
        </p:nvCxnSpPr>
        <p:spPr>
          <a:xfrm rot="16200000" flipH="1">
            <a:off x="5809488" y="2828598"/>
            <a:ext cx="24936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3" idx="2"/>
            <a:endCxn id="7" idx="0"/>
          </p:cNvCxnSpPr>
          <p:nvPr/>
        </p:nvCxnSpPr>
        <p:spPr>
          <a:xfrm rot="5400000">
            <a:off x="5809489" y="4008864"/>
            <a:ext cx="24936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do 18"/>
          <p:cNvCxnSpPr>
            <a:stCxn id="7" idx="2"/>
            <a:endCxn id="8" idx="0"/>
          </p:cNvCxnSpPr>
          <p:nvPr/>
        </p:nvCxnSpPr>
        <p:spPr>
          <a:xfrm rot="5400000">
            <a:off x="5809489" y="4817522"/>
            <a:ext cx="24936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>
            <a:stCxn id="8" idx="2"/>
            <a:endCxn id="9" idx="0"/>
          </p:cNvCxnSpPr>
          <p:nvPr/>
        </p:nvCxnSpPr>
        <p:spPr>
          <a:xfrm rot="16200000" flipH="1">
            <a:off x="5809487" y="5794856"/>
            <a:ext cx="24936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xograma: Processo 28"/>
          <p:cNvSpPr/>
          <p:nvPr/>
        </p:nvSpPr>
        <p:spPr>
          <a:xfrm>
            <a:off x="7362548" y="4993503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 = i + 1</a:t>
            </a:r>
            <a:endParaRPr lang="en-US" dirty="0"/>
          </a:p>
        </p:txBody>
      </p:sp>
      <p:cxnSp>
        <p:nvCxnSpPr>
          <p:cNvPr id="33" name="Conector angulado 32"/>
          <p:cNvCxnSpPr>
            <a:stCxn id="9" idx="3"/>
            <a:endCxn id="29" idx="2"/>
          </p:cNvCxnSpPr>
          <p:nvPr/>
        </p:nvCxnSpPr>
        <p:spPr>
          <a:xfrm flipV="1">
            <a:off x="7057196" y="5606151"/>
            <a:ext cx="762552" cy="7519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do 34"/>
          <p:cNvCxnSpPr>
            <a:stCxn id="8" idx="3"/>
            <a:endCxn id="29" idx="1"/>
          </p:cNvCxnSpPr>
          <p:nvPr/>
        </p:nvCxnSpPr>
        <p:spPr>
          <a:xfrm flipV="1">
            <a:off x="6604434" y="5299827"/>
            <a:ext cx="758114" cy="63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angulado 37"/>
          <p:cNvCxnSpPr>
            <a:stCxn id="29" idx="0"/>
            <a:endCxn id="3" idx="0"/>
          </p:cNvCxnSpPr>
          <p:nvPr/>
        </p:nvCxnSpPr>
        <p:spPr>
          <a:xfrm rot="16200000" flipV="1">
            <a:off x="5856850" y="3030604"/>
            <a:ext cx="2040221" cy="1885577"/>
          </a:xfrm>
          <a:prstGeom prst="bentConnector3">
            <a:avLst>
              <a:gd name="adj1" fmla="val 111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angulado 54"/>
          <p:cNvCxnSpPr>
            <a:stCxn id="3" idx="1"/>
            <a:endCxn id="49" idx="3"/>
          </p:cNvCxnSpPr>
          <p:nvPr/>
        </p:nvCxnSpPr>
        <p:spPr>
          <a:xfrm rot="10800000">
            <a:off x="4774156" y="3418732"/>
            <a:ext cx="42945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/>
          <p:cNvSpPr txBox="1"/>
          <p:nvPr/>
        </p:nvSpPr>
        <p:spPr>
          <a:xfrm>
            <a:off x="5014775" y="308964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en-US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6481113" y="496023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en-US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5950768" y="376473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en-US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950768" y="554644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869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Terminação 3"/>
          <p:cNvSpPr/>
          <p:nvPr/>
        </p:nvSpPr>
        <p:spPr>
          <a:xfrm>
            <a:off x="2161157" y="1577964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Início</a:t>
            </a:r>
          </a:p>
        </p:txBody>
      </p:sp>
      <p:sp>
        <p:nvSpPr>
          <p:cNvPr id="49" name="Fluxograma: Terminação 48"/>
          <p:cNvSpPr/>
          <p:nvPr/>
        </p:nvSpPr>
        <p:spPr>
          <a:xfrm>
            <a:off x="2161157" y="6351313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</a:t>
            </a:r>
          </a:p>
        </p:txBody>
      </p:sp>
      <p:sp>
        <p:nvSpPr>
          <p:cNvPr id="57" name="Título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“Distribuir Cartas”</a:t>
            </a:r>
            <a:endParaRPr lang="en-US" dirty="0"/>
          </a:p>
        </p:txBody>
      </p:sp>
      <p:sp>
        <p:nvSpPr>
          <p:cNvPr id="2" name="Fluxograma: Processo 1"/>
          <p:cNvSpPr/>
          <p:nvPr/>
        </p:nvSpPr>
        <p:spPr>
          <a:xfrm>
            <a:off x="1894458" y="2165779"/>
            <a:ext cx="1447799" cy="4705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CriarBaralho</a:t>
            </a:r>
            <a:endParaRPr lang="en-US" dirty="0"/>
          </a:p>
        </p:txBody>
      </p:sp>
      <p:sp>
        <p:nvSpPr>
          <p:cNvPr id="23" name="Fluxograma: Processo 22"/>
          <p:cNvSpPr/>
          <p:nvPr/>
        </p:nvSpPr>
        <p:spPr>
          <a:xfrm>
            <a:off x="1894458" y="2922359"/>
            <a:ext cx="1447799" cy="4705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Embaralhar</a:t>
            </a:r>
            <a:endParaRPr lang="en-US" dirty="0"/>
          </a:p>
        </p:txBody>
      </p:sp>
      <p:sp>
        <p:nvSpPr>
          <p:cNvPr id="3" name="Fluxograma: Processo 2"/>
          <p:cNvSpPr/>
          <p:nvPr/>
        </p:nvSpPr>
        <p:spPr>
          <a:xfrm>
            <a:off x="1215131" y="3678939"/>
            <a:ext cx="2806453" cy="87888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qtdDistribuir</a:t>
            </a:r>
            <a:r>
              <a:rPr lang="pt-BR" dirty="0" smtClean="0"/>
              <a:t> = </a:t>
            </a:r>
            <a:r>
              <a:rPr lang="pt-BR" dirty="0" err="1" smtClean="0"/>
              <a:t>qtdJogadores</a:t>
            </a:r>
            <a:r>
              <a:rPr lang="pt-BR" dirty="0" smtClean="0"/>
              <a:t> * </a:t>
            </a:r>
            <a:r>
              <a:rPr lang="pt-BR" dirty="0" err="1" smtClean="0"/>
              <a:t>qtdCartasPorJogador</a:t>
            </a:r>
            <a:endParaRPr lang="en-US" dirty="0"/>
          </a:p>
        </p:txBody>
      </p:sp>
      <p:sp>
        <p:nvSpPr>
          <p:cNvPr id="7" name="Fluxograma: Decisão 6"/>
          <p:cNvSpPr/>
          <p:nvPr/>
        </p:nvSpPr>
        <p:spPr>
          <a:xfrm>
            <a:off x="1202091" y="4843891"/>
            <a:ext cx="2832532" cy="122136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qtdDistribuir</a:t>
            </a:r>
            <a:r>
              <a:rPr lang="pt-BR" dirty="0" smtClean="0"/>
              <a:t> &lt;= </a:t>
            </a:r>
            <a:r>
              <a:rPr lang="pt-BR" dirty="0" err="1" smtClean="0"/>
              <a:t>totalCartas</a:t>
            </a:r>
            <a:endParaRPr lang="en-US" dirty="0"/>
          </a:p>
        </p:txBody>
      </p:sp>
      <p:sp>
        <p:nvSpPr>
          <p:cNvPr id="16" name="Fluxograma: Processo 15"/>
          <p:cNvSpPr/>
          <p:nvPr/>
        </p:nvSpPr>
        <p:spPr>
          <a:xfrm>
            <a:off x="6979518" y="4189760"/>
            <a:ext cx="2074607" cy="149720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Adicionar carta da posição i no deck do jogador na posição (i % </a:t>
            </a:r>
            <a:r>
              <a:rPr lang="pt-BR" dirty="0" err="1" smtClean="0"/>
              <a:t>qtdJogadores</a:t>
            </a:r>
            <a:r>
              <a:rPr lang="pt-BR" dirty="0" smtClean="0"/>
              <a:t>)</a:t>
            </a:r>
            <a:endParaRPr lang="en-US" dirty="0"/>
          </a:p>
        </p:txBody>
      </p:sp>
      <p:sp>
        <p:nvSpPr>
          <p:cNvPr id="8" name="Fluxograma: Processo 7"/>
          <p:cNvSpPr/>
          <p:nvPr/>
        </p:nvSpPr>
        <p:spPr>
          <a:xfrm>
            <a:off x="7012693" y="1539742"/>
            <a:ext cx="1988599" cy="5415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 = 0</a:t>
            </a:r>
            <a:endParaRPr lang="en-US" dirty="0"/>
          </a:p>
        </p:txBody>
      </p:sp>
      <p:sp>
        <p:nvSpPr>
          <p:cNvPr id="9" name="Fluxograma: Decisão 8"/>
          <p:cNvSpPr/>
          <p:nvPr/>
        </p:nvSpPr>
        <p:spPr>
          <a:xfrm>
            <a:off x="6646486" y="2757179"/>
            <a:ext cx="2721007" cy="11265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 &lt; </a:t>
            </a:r>
            <a:r>
              <a:rPr lang="pt-BR" dirty="0" err="1" smtClean="0"/>
              <a:t>qtdDistribuir</a:t>
            </a:r>
            <a:endParaRPr lang="en-US" dirty="0"/>
          </a:p>
        </p:txBody>
      </p:sp>
      <p:sp>
        <p:nvSpPr>
          <p:cNvPr id="10" name="Fluxograma: Processo 9"/>
          <p:cNvSpPr/>
          <p:nvPr/>
        </p:nvSpPr>
        <p:spPr>
          <a:xfrm>
            <a:off x="7549789" y="599301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 = i + 1</a:t>
            </a:r>
            <a:endParaRPr lang="en-US" dirty="0"/>
          </a:p>
        </p:txBody>
      </p:sp>
      <p:cxnSp>
        <p:nvCxnSpPr>
          <p:cNvPr id="19" name="Conector angulado 18"/>
          <p:cNvCxnSpPr>
            <a:stCxn id="4" idx="2"/>
            <a:endCxn id="2" idx="0"/>
          </p:cNvCxnSpPr>
          <p:nvPr/>
        </p:nvCxnSpPr>
        <p:spPr>
          <a:xfrm rot="16200000" flipH="1">
            <a:off x="2475326" y="2022746"/>
            <a:ext cx="28606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do 23"/>
          <p:cNvCxnSpPr>
            <a:stCxn id="2" idx="2"/>
            <a:endCxn id="23" idx="0"/>
          </p:cNvCxnSpPr>
          <p:nvPr/>
        </p:nvCxnSpPr>
        <p:spPr>
          <a:xfrm rot="5400000">
            <a:off x="2475327" y="2779327"/>
            <a:ext cx="28606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>
            <a:stCxn id="23" idx="2"/>
            <a:endCxn id="3" idx="0"/>
          </p:cNvCxnSpPr>
          <p:nvPr/>
        </p:nvCxnSpPr>
        <p:spPr>
          <a:xfrm rot="5400000">
            <a:off x="2475327" y="3535907"/>
            <a:ext cx="28606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do 30"/>
          <p:cNvCxnSpPr>
            <a:stCxn id="3" idx="2"/>
            <a:endCxn id="7" idx="0"/>
          </p:cNvCxnSpPr>
          <p:nvPr/>
        </p:nvCxnSpPr>
        <p:spPr>
          <a:xfrm rot="5400000">
            <a:off x="2475327" y="4700859"/>
            <a:ext cx="28606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do 33"/>
          <p:cNvCxnSpPr>
            <a:stCxn id="7" idx="3"/>
            <a:endCxn id="8" idx="1"/>
          </p:cNvCxnSpPr>
          <p:nvPr/>
        </p:nvCxnSpPr>
        <p:spPr>
          <a:xfrm flipV="1">
            <a:off x="4034623" y="1810511"/>
            <a:ext cx="2978070" cy="3644061"/>
          </a:xfrm>
          <a:prstGeom prst="bentConnector3">
            <a:avLst>
              <a:gd name="adj1" fmla="val 311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angulado 36"/>
          <p:cNvCxnSpPr>
            <a:stCxn id="8" idx="2"/>
            <a:endCxn id="9" idx="0"/>
          </p:cNvCxnSpPr>
          <p:nvPr/>
        </p:nvCxnSpPr>
        <p:spPr>
          <a:xfrm rot="5400000">
            <a:off x="7669043" y="2419228"/>
            <a:ext cx="675899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do 39"/>
          <p:cNvCxnSpPr>
            <a:stCxn id="9" idx="2"/>
            <a:endCxn id="16" idx="0"/>
          </p:cNvCxnSpPr>
          <p:nvPr/>
        </p:nvCxnSpPr>
        <p:spPr>
          <a:xfrm rot="16200000" flipH="1">
            <a:off x="7858883" y="4031821"/>
            <a:ext cx="306046" cy="98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angulado 42"/>
          <p:cNvCxnSpPr>
            <a:stCxn id="16" idx="2"/>
            <a:endCxn id="10" idx="0"/>
          </p:cNvCxnSpPr>
          <p:nvPr/>
        </p:nvCxnSpPr>
        <p:spPr>
          <a:xfrm rot="5400000">
            <a:off x="7858883" y="5835070"/>
            <a:ext cx="306047" cy="98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angulado 44"/>
          <p:cNvCxnSpPr>
            <a:stCxn id="9" idx="1"/>
            <a:endCxn id="49" idx="3"/>
          </p:cNvCxnSpPr>
          <p:nvPr/>
        </p:nvCxnSpPr>
        <p:spPr>
          <a:xfrm rot="10800000" flipV="1">
            <a:off x="3075558" y="3320447"/>
            <a:ext cx="3570929" cy="3181742"/>
          </a:xfrm>
          <a:prstGeom prst="bentConnector3">
            <a:avLst>
              <a:gd name="adj1" fmla="val 25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do 52"/>
          <p:cNvCxnSpPr>
            <a:stCxn id="7" idx="2"/>
            <a:endCxn id="49" idx="0"/>
          </p:cNvCxnSpPr>
          <p:nvPr/>
        </p:nvCxnSpPr>
        <p:spPr>
          <a:xfrm rot="5400000">
            <a:off x="2475327" y="6208282"/>
            <a:ext cx="28606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angulado 54"/>
          <p:cNvCxnSpPr>
            <a:stCxn id="10" idx="3"/>
            <a:endCxn id="9" idx="0"/>
          </p:cNvCxnSpPr>
          <p:nvPr/>
        </p:nvCxnSpPr>
        <p:spPr>
          <a:xfrm flipH="1" flipV="1">
            <a:off x="8006990" y="2757179"/>
            <a:ext cx="457199" cy="3542155"/>
          </a:xfrm>
          <a:prstGeom prst="bentConnector4">
            <a:avLst>
              <a:gd name="adj1" fmla="val -247574"/>
              <a:gd name="adj2" fmla="val 1064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/>
          <p:cNvSpPr txBox="1"/>
          <p:nvPr/>
        </p:nvSpPr>
        <p:spPr>
          <a:xfrm>
            <a:off x="2612006" y="599301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en-US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6440836" y="297295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en-US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3893895" y="511904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en-US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8006989" y="378892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325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122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Algoritmo “CriarBaralho”</vt:lpstr>
      <vt:lpstr>Algoritmo “Embaralhar”</vt:lpstr>
      <vt:lpstr>Algoritmo “Distribuir Cartas”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Augusto Pedroso</dc:creator>
  <cp:lastModifiedBy>Felipe Augusto Pedroso</cp:lastModifiedBy>
  <cp:revision>8</cp:revision>
  <dcterms:created xsi:type="dcterms:W3CDTF">2014-05-18T20:13:44Z</dcterms:created>
  <dcterms:modified xsi:type="dcterms:W3CDTF">2014-05-18T23:43:06Z</dcterms:modified>
</cp:coreProperties>
</file>