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692" autoAdjust="0"/>
  </p:normalViewPr>
  <p:slideViewPr>
    <p:cSldViewPr snapToGrid="0">
      <p:cViewPr varScale="1">
        <p:scale>
          <a:sx n="64" d="100"/>
          <a:sy n="64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00:48:40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79E3-4754-4A67-B6D9-82D84ABFDC79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ED9B-77BA-4AC7-B82E-8D8E592E4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AA55-06C4-4168-B9CA-49485A18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5C923-9647-4D08-9CFC-735584A9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F253-622D-407F-8784-5F3657A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3DDFE-7F8F-411C-B67F-7954F05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60FEB-A7FA-48AB-AA3B-BACE24A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5E04-40C2-4D59-9BC8-99FD6BF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E944BA-8561-4F8A-82A9-A29503A0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FF198-C98E-4E84-9C30-8F8D481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20D8A-3198-4A41-8729-24548DE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49155-77A7-4582-9005-AA129533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14927-7E52-442D-A04E-8EF0A2BB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1A1C0C-4BBC-43FC-AA38-5AF5B15B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CE6E4-1B07-4034-8760-82E34F86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02889-ACED-4883-9136-1346963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6B165-3C09-406B-B795-FCA625B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EB67-E19E-42CC-826A-0D652AA7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7136-615A-4CC8-A5D2-396997F2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E6E36-D0D9-421F-A283-CF70FB1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65F83-E8C4-4138-849B-96EB7B9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5846-DFDE-48E7-AC83-6AA6D626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E5090-9495-4E54-8AD2-643DC9C1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8FAFC-4C41-4F08-A934-BD9BBBF8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17B73-554F-4A6D-A7EB-F615052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8F1F-DD14-4DB5-A05A-27E94E7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7E912-0A67-443A-AD08-198C2DE6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D3F3-5FF1-41B0-B3D5-430D2FF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98046-009C-4D49-BBAD-4DCBB75C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616BA-847D-48B5-A743-1C2F5870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5687C-10B3-4C40-AA8F-E43C9AE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269FC-DEAE-4C8F-8059-05EFADB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5DA70-DC12-4D42-A4EB-628231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9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7D5-66B6-4936-A590-2A4D11C7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DC752-174B-4C2D-BC66-D3D9DDCC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4DDBD0-9A74-46FC-AA39-650BF2B2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1149A-D146-483B-9C54-9C494EA5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B532A7-A99A-4D0F-B60C-234BF045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48815-3D52-4B3D-88F4-76023375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AA38-0290-4945-9521-DC7A4D5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430EF5-CB8B-44F7-B876-00675D1B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6A7B-B565-4557-9E20-08230DE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9E7FE-9124-437A-84AD-620227E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96761-0157-49BA-8E89-D1255A67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68AE9-88E6-4134-9C3B-89F9F3E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C0E04-D1B6-4D97-B74B-DDDA762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DC67D-6980-4B4D-893D-56B3AA3D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7B5D83-222F-41B9-B7E3-964EBF1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8383F-481B-4B7E-9730-9DA578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8DAE-3436-4752-9C04-E149B19B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357C7-6212-41B8-BEA7-F1F84F77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F150D-0DAE-44D2-8966-8E571DB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2E3C3-8B14-49C4-AAA6-D522B7D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445E6-F579-41ED-90E0-5D66F35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F3C21-C9E4-4A2E-9274-01151B4A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BEB34D-E7B9-43BB-ACD5-5BFD7D52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15C2B-2279-4A3F-A214-EA52F99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5028E-5815-4B1E-9817-0134142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D61AF-DFE6-4085-8EC9-2DB0F84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790EE-6601-45E5-9454-C181C78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7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AF892-EE7E-4167-806A-E50766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597F4-B028-4939-A022-2E7087D6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CA901-E5B0-4E14-ABF8-0FB02D792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E92CA-C765-46D7-BD6E-FF2D9899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12637-064E-44AB-ADFE-9FC90D14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3954333" y="840270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E1CBAC-4B9B-4157-B134-82C78D54FD58}"/>
              </a:ext>
            </a:extLst>
          </p:cNvPr>
          <p:cNvSpPr txBox="1"/>
          <p:nvPr/>
        </p:nvSpPr>
        <p:spPr>
          <a:xfrm>
            <a:off x="246394" y="4084937"/>
            <a:ext cx="455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Felipe Pereira - 01202123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João Arnaut - 01202055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Luiz Berto - 01202087 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Luis Gustavo - 01202112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Yuri Cruz - 01202033</a:t>
            </a:r>
            <a:endParaRPr lang="pt-BR" sz="3200" dirty="0">
              <a:solidFill>
                <a:schemeClr val="bg1"/>
              </a:solidFill>
              <a:effectLst>
                <a:outerShdw sx="101000" sy="101000" algn="tl" rotWithShape="0">
                  <a:schemeClr val="accent4">
                    <a:alpha val="29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9AE037-493F-400B-BB42-5B20AA7849B5}"/>
              </a:ext>
            </a:extLst>
          </p:cNvPr>
          <p:cNvSpPr txBox="1"/>
          <p:nvPr/>
        </p:nvSpPr>
        <p:spPr>
          <a:xfrm>
            <a:off x="6466805" y="2270819"/>
            <a:ext cx="443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279400" dist="38100" algn="tl" rotWithShape="0">
                    <a:schemeClr val="accent4">
                      <a:alpha val="40000"/>
                    </a:schemeClr>
                  </a:outerShdw>
                </a:effectLst>
              </a:rPr>
              <a:t>Iluminar não é só brilhar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C0FEDA-13CB-4C95-AC45-8719BCD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5EC408-A7AE-4D13-9243-4EA4E0B778A6}"/>
              </a:ext>
            </a:extLst>
          </p:cNvPr>
          <p:cNvSpPr txBox="1"/>
          <p:nvPr/>
        </p:nvSpPr>
        <p:spPr>
          <a:xfrm>
            <a:off x="325758" y="149901"/>
            <a:ext cx="893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Modelo de dados Lógico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5F69A-BA7B-478D-80BF-6DFF108EC097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A2471-863A-4F0D-A8E0-04055D0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830ED5-6999-4529-A278-971CF39D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01" y="1159631"/>
            <a:ext cx="9774398" cy="51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F4032F-B7A3-431B-89D7-1705D5296A7B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Simulador Sensor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85337E-66C9-481D-A6AE-8A8699BFF831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321501-9FAF-43DE-9A21-7D27DBD0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255E5CA-5A5A-40A7-AA22-6D85AE880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" y="1370427"/>
            <a:ext cx="10979053" cy="41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06C29E-C085-481F-A2E4-68C34BDFB21C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0ADF50-F01E-4CF5-BF4A-E03FCF977438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34DBAA-1876-4D12-B9F8-4CCD7A59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3BB6F97-A7AE-4EA6-93A6-57F8384D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214437"/>
            <a:ext cx="10953750" cy="442912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5522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Analytics</a:t>
            </a:r>
            <a:endParaRPr lang="pt-BR" sz="4800" b="1" dirty="0">
              <a:solidFill>
                <a:schemeClr val="bg1"/>
              </a:solidFill>
              <a:effectLst>
                <a:outerShdw blurRad="127000" dist="38100" dir="2700000" sx="99000" sy="99000" algn="tl" rotWithShape="0">
                  <a:schemeClr val="accent4">
                    <a:alpha val="70000"/>
                  </a:scheme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DB1E6A-D50D-40F4-BBF2-BF5161B3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86" y="2051297"/>
            <a:ext cx="9136028" cy="10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887043-A3D4-48D6-A00E-D517DAF2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37A2B6-3579-4D98-B60E-9D0DCE8F99C5}"/>
              </a:ext>
            </a:extLst>
          </p:cNvPr>
          <p:cNvSpPr txBox="1"/>
          <p:nvPr/>
        </p:nvSpPr>
        <p:spPr>
          <a:xfrm>
            <a:off x="3563078" y="666849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6B3EB7-A9A2-4B1F-AFBB-C90B182BF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B2267-87DE-4D0F-BB7A-49F0F5C67298}"/>
              </a:ext>
            </a:extLst>
          </p:cNvPr>
          <p:cNvSpPr txBox="1"/>
          <p:nvPr/>
        </p:nvSpPr>
        <p:spPr>
          <a:xfrm>
            <a:off x="2230800" y="3556648"/>
            <a:ext cx="8852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1165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96" y="143619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21" name="Imagem 20" descr="Uma imagem contendo objeto, olhando, frente, escuro&#10;&#10;Descrição gerada automaticamente">
            <a:extLst>
              <a:ext uri="{FF2B5EF4-FFF2-40B4-BE49-F238E27FC236}">
                <a16:creationId xmlns:a16="http://schemas.microsoft.com/office/drawing/2014/main" id="{D6444F9D-3BFC-45B9-81A0-07421A28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5" y="3652234"/>
            <a:ext cx="5690235" cy="3205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10238143" y="275992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B9BA2F-3AAC-43E5-BB75-D0111E899657}"/>
              </a:ext>
            </a:extLst>
          </p:cNvPr>
          <p:cNvSpPr txBox="1"/>
          <p:nvPr/>
        </p:nvSpPr>
        <p:spPr>
          <a:xfrm>
            <a:off x="942535" y="850773"/>
            <a:ext cx="8131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alpha val="66000"/>
                    </a:schemeClr>
                  </a:outerShdw>
                </a:effectLst>
              </a:rPr>
              <a:t>Quem somos e o que fazemos?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BAC829-B62D-4FC5-9676-CB452B696ABA}"/>
              </a:ext>
            </a:extLst>
          </p:cNvPr>
          <p:cNvSpPr txBox="1"/>
          <p:nvPr/>
        </p:nvSpPr>
        <p:spPr>
          <a:xfrm>
            <a:off x="837685" y="2620991"/>
            <a:ext cx="9530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Empresa de consultoria e projetos luminotécnicos.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4A5FF2-ECAD-4B0E-8758-CC12BB9CD01B}"/>
              </a:ext>
            </a:extLst>
          </p:cNvPr>
          <p:cNvSpPr txBox="1"/>
          <p:nvPr/>
        </p:nvSpPr>
        <p:spPr>
          <a:xfrm>
            <a:off x="837685" y="3784623"/>
            <a:ext cx="774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Gerenciamento de  iluminação e energia. </a:t>
            </a:r>
          </a:p>
        </p:txBody>
      </p:sp>
    </p:spTree>
    <p:extLst>
      <p:ext uri="{BB962C8B-B14F-4D97-AF65-F5344CB8AC3E}">
        <p14:creationId xmlns:p14="http://schemas.microsoft.com/office/powerpoint/2010/main" val="25018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DDF503-D7E1-484B-AC99-E41B22F55AAE}"/>
              </a:ext>
            </a:extLst>
          </p:cNvPr>
          <p:cNvSpPr txBox="1"/>
          <p:nvPr/>
        </p:nvSpPr>
        <p:spPr>
          <a:xfrm>
            <a:off x="3960066" y="4408175"/>
            <a:ext cx="533776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effectLst>
                  <a:outerShdw blurRad="177800" dist="38100" dir="2700000" algn="tl" rotWithShape="0">
                    <a:schemeClr val="accent4">
                      <a:alpha val="65000"/>
                    </a:schemeClr>
                  </a:outerShdw>
                </a:effectLst>
                <a:ea typeface="+mj-ea"/>
                <a:cs typeface="+mj-cs"/>
              </a:rPr>
              <a:t>Principais problemas causados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6222E0A-7599-48B9-9CB9-2AA77E0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17884" b="-3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A5C8A9-4318-4EAE-B8C0-3E2768B8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0" r="26812" b="2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112C8F-4D13-4D5C-A48F-621C4A6F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1252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60CE1E-66C4-4F01-B971-3DFAA3749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21969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C0B8-F978-4EB5-B206-F6326330F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36652" b="-3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649E4C-1544-456D-97C1-47F7FDEC7E32}"/>
              </a:ext>
            </a:extLst>
          </p:cNvPr>
          <p:cNvSpPr txBox="1"/>
          <p:nvPr/>
        </p:nvSpPr>
        <p:spPr>
          <a:xfrm>
            <a:off x="7704306" y="6285173"/>
            <a:ext cx="16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DF338D-62FA-4AF5-B84A-8C93179D2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37" y="6106633"/>
            <a:ext cx="640205" cy="640205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035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2FE8E-2E1F-47D2-BD6C-B890671F397C}"/>
              </a:ext>
            </a:extLst>
          </p:cNvPr>
          <p:cNvSpPr txBox="1"/>
          <p:nvPr/>
        </p:nvSpPr>
        <p:spPr>
          <a:xfrm>
            <a:off x="630559" y="2244696"/>
            <a:ext cx="762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outerShdw blurRad="279400" dist="38100" dir="2700000" algn="tl" rotWithShape="0">
                    <a:schemeClr val="accent4">
                      <a:alpha val="41000"/>
                    </a:schemeClr>
                  </a:outerShdw>
                </a:effectLst>
              </a:rPr>
              <a:t>Qual é a nossa solução?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8163D1-1DA9-49F8-A1A7-CD8B6A8A7A28}"/>
              </a:ext>
            </a:extLst>
          </p:cNvPr>
          <p:cNvSpPr txBox="1"/>
          <p:nvPr/>
        </p:nvSpPr>
        <p:spPr>
          <a:xfrm>
            <a:off x="10238143" y="204873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1233A-A22C-4EF6-BBA0-DAB06ECEF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77502-7DE0-4D25-A73F-80CD2AFB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4294141"/>
            <a:ext cx="3933825" cy="2563859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1D69D89-E97B-47CA-B3C0-7CD172BAE52C}"/>
              </a:ext>
            </a:extLst>
          </p:cNvPr>
          <p:cNvSpPr/>
          <p:nvPr/>
        </p:nvSpPr>
        <p:spPr>
          <a:xfrm>
            <a:off x="9044722" y="4315041"/>
            <a:ext cx="624711" cy="687751"/>
          </a:xfrm>
          <a:custGeom>
            <a:avLst/>
            <a:gdLst>
              <a:gd name="connsiteX0" fmla="*/ 666750 w 971550"/>
              <a:gd name="connsiteY0" fmla="*/ 1104900 h 1104900"/>
              <a:gd name="connsiteX1" fmla="*/ 400050 w 971550"/>
              <a:gd name="connsiteY1" fmla="*/ 1066800 h 1104900"/>
              <a:gd name="connsiteX2" fmla="*/ 323850 w 971550"/>
              <a:gd name="connsiteY2" fmla="*/ 1028700 h 1104900"/>
              <a:gd name="connsiteX3" fmla="*/ 285750 w 971550"/>
              <a:gd name="connsiteY3" fmla="*/ 971550 h 1104900"/>
              <a:gd name="connsiteX4" fmla="*/ 228600 w 971550"/>
              <a:gd name="connsiteY4" fmla="*/ 933450 h 1104900"/>
              <a:gd name="connsiteX5" fmla="*/ 266700 w 971550"/>
              <a:gd name="connsiteY5" fmla="*/ 838200 h 1104900"/>
              <a:gd name="connsiteX6" fmla="*/ 381000 w 971550"/>
              <a:gd name="connsiteY6" fmla="*/ 762000 h 1104900"/>
              <a:gd name="connsiteX7" fmla="*/ 647700 w 971550"/>
              <a:gd name="connsiteY7" fmla="*/ 781050 h 1104900"/>
              <a:gd name="connsiteX8" fmla="*/ 590550 w 971550"/>
              <a:gd name="connsiteY8" fmla="*/ 800100 h 1104900"/>
              <a:gd name="connsiteX9" fmla="*/ 266700 w 971550"/>
              <a:gd name="connsiteY9" fmla="*/ 781050 h 1104900"/>
              <a:gd name="connsiteX10" fmla="*/ 152400 w 971550"/>
              <a:gd name="connsiteY10" fmla="*/ 704850 h 1104900"/>
              <a:gd name="connsiteX11" fmla="*/ 209550 w 971550"/>
              <a:gd name="connsiteY11" fmla="*/ 514350 h 1104900"/>
              <a:gd name="connsiteX12" fmla="*/ 266700 w 971550"/>
              <a:gd name="connsiteY12" fmla="*/ 476250 h 1104900"/>
              <a:gd name="connsiteX13" fmla="*/ 400050 w 971550"/>
              <a:gd name="connsiteY13" fmla="*/ 419100 h 1104900"/>
              <a:gd name="connsiteX14" fmla="*/ 552450 w 971550"/>
              <a:gd name="connsiteY14" fmla="*/ 381000 h 1104900"/>
              <a:gd name="connsiteX15" fmla="*/ 762000 w 971550"/>
              <a:gd name="connsiteY15" fmla="*/ 419100 h 1104900"/>
              <a:gd name="connsiteX16" fmla="*/ 819150 w 971550"/>
              <a:gd name="connsiteY16" fmla="*/ 438150 h 1104900"/>
              <a:gd name="connsiteX17" fmla="*/ 838200 w 971550"/>
              <a:gd name="connsiteY17" fmla="*/ 495300 h 1104900"/>
              <a:gd name="connsiteX18" fmla="*/ 723900 w 971550"/>
              <a:gd name="connsiteY18" fmla="*/ 685800 h 1104900"/>
              <a:gd name="connsiteX19" fmla="*/ 647700 w 971550"/>
              <a:gd name="connsiteY19" fmla="*/ 704850 h 1104900"/>
              <a:gd name="connsiteX20" fmla="*/ 400050 w 971550"/>
              <a:gd name="connsiteY20" fmla="*/ 685800 h 1104900"/>
              <a:gd name="connsiteX21" fmla="*/ 323850 w 971550"/>
              <a:gd name="connsiteY21" fmla="*/ 647700 h 1104900"/>
              <a:gd name="connsiteX22" fmla="*/ 228600 w 971550"/>
              <a:gd name="connsiteY22" fmla="*/ 628650 h 1104900"/>
              <a:gd name="connsiteX23" fmla="*/ 133350 w 971550"/>
              <a:gd name="connsiteY23" fmla="*/ 533400 h 1104900"/>
              <a:gd name="connsiteX24" fmla="*/ 152400 w 971550"/>
              <a:gd name="connsiteY24" fmla="*/ 476250 h 1104900"/>
              <a:gd name="connsiteX25" fmla="*/ 304800 w 971550"/>
              <a:gd name="connsiteY25" fmla="*/ 266700 h 1104900"/>
              <a:gd name="connsiteX26" fmla="*/ 438150 w 971550"/>
              <a:gd name="connsiteY26" fmla="*/ 228600 h 1104900"/>
              <a:gd name="connsiteX27" fmla="*/ 781050 w 971550"/>
              <a:gd name="connsiteY27" fmla="*/ 247650 h 1104900"/>
              <a:gd name="connsiteX28" fmla="*/ 762000 w 971550"/>
              <a:gd name="connsiteY28" fmla="*/ 381000 h 1104900"/>
              <a:gd name="connsiteX29" fmla="*/ 628650 w 971550"/>
              <a:gd name="connsiteY29" fmla="*/ 419100 h 1104900"/>
              <a:gd name="connsiteX30" fmla="*/ 476250 w 971550"/>
              <a:gd name="connsiteY30" fmla="*/ 457200 h 1104900"/>
              <a:gd name="connsiteX31" fmla="*/ 209550 w 971550"/>
              <a:gd name="connsiteY31" fmla="*/ 400050 h 1104900"/>
              <a:gd name="connsiteX32" fmla="*/ 171450 w 971550"/>
              <a:gd name="connsiteY32" fmla="*/ 342900 h 1104900"/>
              <a:gd name="connsiteX33" fmla="*/ 228600 w 971550"/>
              <a:gd name="connsiteY33" fmla="*/ 323850 h 1104900"/>
              <a:gd name="connsiteX34" fmla="*/ 285750 w 971550"/>
              <a:gd name="connsiteY34" fmla="*/ 285750 h 1104900"/>
              <a:gd name="connsiteX35" fmla="*/ 361950 w 971550"/>
              <a:gd name="connsiteY35" fmla="*/ 266700 h 1104900"/>
              <a:gd name="connsiteX36" fmla="*/ 914400 w 971550"/>
              <a:gd name="connsiteY36" fmla="*/ 304800 h 1104900"/>
              <a:gd name="connsiteX37" fmla="*/ 971550 w 971550"/>
              <a:gd name="connsiteY37" fmla="*/ 323850 h 1104900"/>
              <a:gd name="connsiteX38" fmla="*/ 914400 w 971550"/>
              <a:gd name="connsiteY38" fmla="*/ 438150 h 1104900"/>
              <a:gd name="connsiteX39" fmla="*/ 590550 w 971550"/>
              <a:gd name="connsiteY39" fmla="*/ 590550 h 1104900"/>
              <a:gd name="connsiteX40" fmla="*/ 228600 w 971550"/>
              <a:gd name="connsiteY40" fmla="*/ 571500 h 1104900"/>
              <a:gd name="connsiteX41" fmla="*/ 171450 w 971550"/>
              <a:gd name="connsiteY41" fmla="*/ 552450 h 1104900"/>
              <a:gd name="connsiteX42" fmla="*/ 133350 w 971550"/>
              <a:gd name="connsiteY42" fmla="*/ 495300 h 1104900"/>
              <a:gd name="connsiteX43" fmla="*/ 133350 w 971550"/>
              <a:gd name="connsiteY43" fmla="*/ 304800 h 1104900"/>
              <a:gd name="connsiteX44" fmla="*/ 228600 w 971550"/>
              <a:gd name="connsiteY44" fmla="*/ 247650 h 1104900"/>
              <a:gd name="connsiteX45" fmla="*/ 361950 w 971550"/>
              <a:gd name="connsiteY45" fmla="*/ 190500 h 1104900"/>
              <a:gd name="connsiteX46" fmla="*/ 685800 w 971550"/>
              <a:gd name="connsiteY46" fmla="*/ 247650 h 1104900"/>
              <a:gd name="connsiteX47" fmla="*/ 704850 w 971550"/>
              <a:gd name="connsiteY47" fmla="*/ 304800 h 1104900"/>
              <a:gd name="connsiteX48" fmla="*/ 666750 w 971550"/>
              <a:gd name="connsiteY48" fmla="*/ 400050 h 1104900"/>
              <a:gd name="connsiteX49" fmla="*/ 590550 w 971550"/>
              <a:gd name="connsiteY49" fmla="*/ 438150 h 1104900"/>
              <a:gd name="connsiteX50" fmla="*/ 152400 w 971550"/>
              <a:gd name="connsiteY50" fmla="*/ 419100 h 1104900"/>
              <a:gd name="connsiteX51" fmla="*/ 95250 w 971550"/>
              <a:gd name="connsiteY51" fmla="*/ 381000 h 1104900"/>
              <a:gd name="connsiteX52" fmla="*/ 57150 w 971550"/>
              <a:gd name="connsiteY52" fmla="*/ 304800 h 1104900"/>
              <a:gd name="connsiteX53" fmla="*/ 0 w 971550"/>
              <a:gd name="connsiteY53" fmla="*/ 228600 h 1104900"/>
              <a:gd name="connsiteX54" fmla="*/ 19050 w 971550"/>
              <a:gd name="connsiteY54" fmla="*/ 114300 h 1104900"/>
              <a:gd name="connsiteX55" fmla="*/ 209550 w 971550"/>
              <a:gd name="connsiteY55" fmla="*/ 19050 h 1104900"/>
              <a:gd name="connsiteX56" fmla="*/ 266700 w 971550"/>
              <a:gd name="connsiteY56" fmla="*/ 0 h 1104900"/>
              <a:gd name="connsiteX57" fmla="*/ 685800 w 971550"/>
              <a:gd name="connsiteY57" fmla="*/ 19050 h 1104900"/>
              <a:gd name="connsiteX58" fmla="*/ 819150 w 971550"/>
              <a:gd name="connsiteY58" fmla="*/ 57150 h 1104900"/>
              <a:gd name="connsiteX59" fmla="*/ 800100 w 971550"/>
              <a:gd name="connsiteY59" fmla="*/ 114300 h 1104900"/>
              <a:gd name="connsiteX60" fmla="*/ 666750 w 971550"/>
              <a:gd name="connsiteY60" fmla="*/ 228600 h 1104900"/>
              <a:gd name="connsiteX61" fmla="*/ 571500 w 971550"/>
              <a:gd name="connsiteY61" fmla="*/ 266700 h 1104900"/>
              <a:gd name="connsiteX62" fmla="*/ 438150 w 971550"/>
              <a:gd name="connsiteY62" fmla="*/ 323850 h 1104900"/>
              <a:gd name="connsiteX63" fmla="*/ 190500 w 971550"/>
              <a:gd name="connsiteY63" fmla="*/ 266700 h 1104900"/>
              <a:gd name="connsiteX64" fmla="*/ 133350 w 971550"/>
              <a:gd name="connsiteY64" fmla="*/ 209550 h 1104900"/>
              <a:gd name="connsiteX65" fmla="*/ 152400 w 971550"/>
              <a:gd name="connsiteY65" fmla="*/ 762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71550" h="1104900">
                <a:moveTo>
                  <a:pt x="666750" y="1104900"/>
                </a:moveTo>
                <a:cubicBezTo>
                  <a:pt x="624693" y="1100227"/>
                  <a:pt x="460704" y="1087018"/>
                  <a:pt x="400050" y="1066800"/>
                </a:cubicBezTo>
                <a:cubicBezTo>
                  <a:pt x="373109" y="1057820"/>
                  <a:pt x="349250" y="1041400"/>
                  <a:pt x="323850" y="1028700"/>
                </a:cubicBezTo>
                <a:cubicBezTo>
                  <a:pt x="311150" y="1009650"/>
                  <a:pt x="301939" y="987739"/>
                  <a:pt x="285750" y="971550"/>
                </a:cubicBezTo>
                <a:cubicBezTo>
                  <a:pt x="269561" y="955361"/>
                  <a:pt x="231838" y="956115"/>
                  <a:pt x="228600" y="933450"/>
                </a:cubicBezTo>
                <a:cubicBezTo>
                  <a:pt x="223764" y="899598"/>
                  <a:pt x="243982" y="863758"/>
                  <a:pt x="266700" y="838200"/>
                </a:cubicBezTo>
                <a:cubicBezTo>
                  <a:pt x="297122" y="803976"/>
                  <a:pt x="381000" y="762000"/>
                  <a:pt x="381000" y="762000"/>
                </a:cubicBezTo>
                <a:cubicBezTo>
                  <a:pt x="469900" y="768350"/>
                  <a:pt x="560011" y="765107"/>
                  <a:pt x="647700" y="781050"/>
                </a:cubicBezTo>
                <a:cubicBezTo>
                  <a:pt x="667457" y="784642"/>
                  <a:pt x="610630" y="800100"/>
                  <a:pt x="590550" y="800100"/>
                </a:cubicBezTo>
                <a:cubicBezTo>
                  <a:pt x="482413" y="800100"/>
                  <a:pt x="374650" y="787400"/>
                  <a:pt x="266700" y="781050"/>
                </a:cubicBezTo>
                <a:cubicBezTo>
                  <a:pt x="229575" y="768675"/>
                  <a:pt x="162593" y="755814"/>
                  <a:pt x="152400" y="704850"/>
                </a:cubicBezTo>
                <a:cubicBezTo>
                  <a:pt x="140409" y="644897"/>
                  <a:pt x="164022" y="559878"/>
                  <a:pt x="209550" y="514350"/>
                </a:cubicBezTo>
                <a:cubicBezTo>
                  <a:pt x="225739" y="498161"/>
                  <a:pt x="246821" y="487609"/>
                  <a:pt x="266700" y="476250"/>
                </a:cubicBezTo>
                <a:cubicBezTo>
                  <a:pt x="314215" y="449099"/>
                  <a:pt x="348943" y="433038"/>
                  <a:pt x="400050" y="419100"/>
                </a:cubicBezTo>
                <a:cubicBezTo>
                  <a:pt x="450568" y="405322"/>
                  <a:pt x="552450" y="381000"/>
                  <a:pt x="552450" y="381000"/>
                </a:cubicBezTo>
                <a:cubicBezTo>
                  <a:pt x="622300" y="393700"/>
                  <a:pt x="692581" y="404224"/>
                  <a:pt x="762000" y="419100"/>
                </a:cubicBezTo>
                <a:cubicBezTo>
                  <a:pt x="781635" y="423307"/>
                  <a:pt x="804951" y="423951"/>
                  <a:pt x="819150" y="438150"/>
                </a:cubicBezTo>
                <a:cubicBezTo>
                  <a:pt x="833349" y="452349"/>
                  <a:pt x="831850" y="476250"/>
                  <a:pt x="838200" y="495300"/>
                </a:cubicBezTo>
                <a:cubicBezTo>
                  <a:pt x="810322" y="560348"/>
                  <a:pt x="793027" y="646299"/>
                  <a:pt x="723900" y="685800"/>
                </a:cubicBezTo>
                <a:cubicBezTo>
                  <a:pt x="701168" y="698790"/>
                  <a:pt x="673100" y="698500"/>
                  <a:pt x="647700" y="704850"/>
                </a:cubicBezTo>
                <a:cubicBezTo>
                  <a:pt x="565150" y="698500"/>
                  <a:pt x="481584" y="700188"/>
                  <a:pt x="400050" y="685800"/>
                </a:cubicBezTo>
                <a:cubicBezTo>
                  <a:pt x="372084" y="680865"/>
                  <a:pt x="350791" y="656680"/>
                  <a:pt x="323850" y="647700"/>
                </a:cubicBezTo>
                <a:cubicBezTo>
                  <a:pt x="293133" y="637461"/>
                  <a:pt x="260350" y="635000"/>
                  <a:pt x="228600" y="628650"/>
                </a:cubicBezTo>
                <a:cubicBezTo>
                  <a:pt x="195263" y="606425"/>
                  <a:pt x="141288" y="581025"/>
                  <a:pt x="133350" y="533400"/>
                </a:cubicBezTo>
                <a:cubicBezTo>
                  <a:pt x="130049" y="513593"/>
                  <a:pt x="145349" y="495052"/>
                  <a:pt x="152400" y="476250"/>
                </a:cubicBezTo>
                <a:cubicBezTo>
                  <a:pt x="179228" y="404707"/>
                  <a:pt x="215611" y="288997"/>
                  <a:pt x="304800" y="266700"/>
                </a:cubicBezTo>
                <a:cubicBezTo>
                  <a:pt x="400481" y="242780"/>
                  <a:pt x="356162" y="255929"/>
                  <a:pt x="438150" y="228600"/>
                </a:cubicBezTo>
                <a:cubicBezTo>
                  <a:pt x="552450" y="234950"/>
                  <a:pt x="677470" y="198906"/>
                  <a:pt x="781050" y="247650"/>
                </a:cubicBezTo>
                <a:cubicBezTo>
                  <a:pt x="821678" y="266769"/>
                  <a:pt x="791831" y="347440"/>
                  <a:pt x="762000" y="381000"/>
                </a:cubicBezTo>
                <a:cubicBezTo>
                  <a:pt x="731287" y="415552"/>
                  <a:pt x="672929" y="405816"/>
                  <a:pt x="628650" y="419100"/>
                </a:cubicBezTo>
                <a:cubicBezTo>
                  <a:pt x="511494" y="454247"/>
                  <a:pt x="638418" y="424766"/>
                  <a:pt x="476250" y="457200"/>
                </a:cubicBezTo>
                <a:cubicBezTo>
                  <a:pt x="373645" y="447872"/>
                  <a:pt x="282705" y="473205"/>
                  <a:pt x="209550" y="400050"/>
                </a:cubicBezTo>
                <a:cubicBezTo>
                  <a:pt x="193361" y="383861"/>
                  <a:pt x="184150" y="361950"/>
                  <a:pt x="171450" y="342900"/>
                </a:cubicBezTo>
                <a:cubicBezTo>
                  <a:pt x="190500" y="336550"/>
                  <a:pt x="210639" y="332830"/>
                  <a:pt x="228600" y="323850"/>
                </a:cubicBezTo>
                <a:cubicBezTo>
                  <a:pt x="249078" y="313611"/>
                  <a:pt x="264706" y="294769"/>
                  <a:pt x="285750" y="285750"/>
                </a:cubicBezTo>
                <a:cubicBezTo>
                  <a:pt x="309815" y="275437"/>
                  <a:pt x="336550" y="273050"/>
                  <a:pt x="361950" y="266700"/>
                </a:cubicBezTo>
                <a:cubicBezTo>
                  <a:pt x="546100" y="279400"/>
                  <a:pt x="730618" y="287570"/>
                  <a:pt x="914400" y="304800"/>
                </a:cubicBezTo>
                <a:cubicBezTo>
                  <a:pt x="934393" y="306674"/>
                  <a:pt x="971550" y="303770"/>
                  <a:pt x="971550" y="323850"/>
                </a:cubicBezTo>
                <a:cubicBezTo>
                  <a:pt x="971550" y="366447"/>
                  <a:pt x="947663" y="411540"/>
                  <a:pt x="914400" y="438150"/>
                </a:cubicBezTo>
                <a:cubicBezTo>
                  <a:pt x="849604" y="489987"/>
                  <a:pt x="686876" y="552020"/>
                  <a:pt x="590550" y="590550"/>
                </a:cubicBezTo>
                <a:cubicBezTo>
                  <a:pt x="469900" y="584200"/>
                  <a:pt x="348921" y="582438"/>
                  <a:pt x="228600" y="571500"/>
                </a:cubicBezTo>
                <a:cubicBezTo>
                  <a:pt x="208602" y="569682"/>
                  <a:pt x="187130" y="564994"/>
                  <a:pt x="171450" y="552450"/>
                </a:cubicBezTo>
                <a:cubicBezTo>
                  <a:pt x="153572" y="538147"/>
                  <a:pt x="146050" y="514350"/>
                  <a:pt x="133350" y="495300"/>
                </a:cubicBezTo>
                <a:cubicBezTo>
                  <a:pt x="117884" y="433436"/>
                  <a:pt x="90888" y="368493"/>
                  <a:pt x="133350" y="304800"/>
                </a:cubicBezTo>
                <a:cubicBezTo>
                  <a:pt x="153889" y="273992"/>
                  <a:pt x="196233" y="265632"/>
                  <a:pt x="228600" y="247650"/>
                </a:cubicBezTo>
                <a:cubicBezTo>
                  <a:pt x="299220" y="208416"/>
                  <a:pt x="294505" y="212982"/>
                  <a:pt x="361950" y="190500"/>
                </a:cubicBezTo>
                <a:cubicBezTo>
                  <a:pt x="400632" y="193476"/>
                  <a:pt x="616934" y="178784"/>
                  <a:pt x="685800" y="247650"/>
                </a:cubicBezTo>
                <a:cubicBezTo>
                  <a:pt x="699999" y="261849"/>
                  <a:pt x="698500" y="285750"/>
                  <a:pt x="704850" y="304800"/>
                </a:cubicBezTo>
                <a:cubicBezTo>
                  <a:pt x="692150" y="336550"/>
                  <a:pt x="689004" y="374087"/>
                  <a:pt x="666750" y="400050"/>
                </a:cubicBezTo>
                <a:cubicBezTo>
                  <a:pt x="648269" y="421611"/>
                  <a:pt x="618929" y="437099"/>
                  <a:pt x="590550" y="438150"/>
                </a:cubicBezTo>
                <a:lnTo>
                  <a:pt x="152400" y="419100"/>
                </a:lnTo>
                <a:cubicBezTo>
                  <a:pt x="133350" y="406400"/>
                  <a:pt x="109907" y="398589"/>
                  <a:pt x="95250" y="381000"/>
                </a:cubicBezTo>
                <a:cubicBezTo>
                  <a:pt x="77070" y="359184"/>
                  <a:pt x="72201" y="328882"/>
                  <a:pt x="57150" y="304800"/>
                </a:cubicBezTo>
                <a:cubicBezTo>
                  <a:pt x="40323" y="277876"/>
                  <a:pt x="19050" y="254000"/>
                  <a:pt x="0" y="228600"/>
                </a:cubicBezTo>
                <a:cubicBezTo>
                  <a:pt x="6350" y="190500"/>
                  <a:pt x="-823" y="147421"/>
                  <a:pt x="19050" y="114300"/>
                </a:cubicBezTo>
                <a:cubicBezTo>
                  <a:pt x="71834" y="26327"/>
                  <a:pt x="128381" y="39342"/>
                  <a:pt x="209550" y="19050"/>
                </a:cubicBezTo>
                <a:cubicBezTo>
                  <a:pt x="229031" y="14180"/>
                  <a:pt x="247650" y="6350"/>
                  <a:pt x="266700" y="0"/>
                </a:cubicBezTo>
                <a:cubicBezTo>
                  <a:pt x="406400" y="6350"/>
                  <a:pt x="546368" y="8324"/>
                  <a:pt x="685800" y="19050"/>
                </a:cubicBezTo>
                <a:cubicBezTo>
                  <a:pt x="716896" y="21442"/>
                  <a:pt x="786696" y="46332"/>
                  <a:pt x="819150" y="57150"/>
                </a:cubicBezTo>
                <a:cubicBezTo>
                  <a:pt x="812800" y="76200"/>
                  <a:pt x="811239" y="97592"/>
                  <a:pt x="800100" y="114300"/>
                </a:cubicBezTo>
                <a:cubicBezTo>
                  <a:pt x="779718" y="144873"/>
                  <a:pt x="694713" y="213065"/>
                  <a:pt x="666750" y="228600"/>
                </a:cubicBezTo>
                <a:cubicBezTo>
                  <a:pt x="636857" y="245207"/>
                  <a:pt x="602749" y="252812"/>
                  <a:pt x="571500" y="266700"/>
                </a:cubicBezTo>
                <a:cubicBezTo>
                  <a:pt x="430259" y="329474"/>
                  <a:pt x="555532" y="284723"/>
                  <a:pt x="438150" y="323850"/>
                </a:cubicBezTo>
                <a:cubicBezTo>
                  <a:pt x="330287" y="311865"/>
                  <a:pt x="272788" y="325477"/>
                  <a:pt x="190500" y="266700"/>
                </a:cubicBezTo>
                <a:cubicBezTo>
                  <a:pt x="168577" y="251041"/>
                  <a:pt x="152400" y="228600"/>
                  <a:pt x="133350" y="209550"/>
                </a:cubicBezTo>
                <a:lnTo>
                  <a:pt x="152400" y="762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14:cNvPr>
              <p14:cNvContentPartPr/>
              <p14:nvPr/>
            </p14:nvContentPartPr>
            <p14:xfrm>
              <a:off x="3985942" y="3214192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7942" y="310619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8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16517F-428B-4117-A2FF-1A86894428B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HIGH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212873-6D1F-41F2-9D09-AC1A47D346C3}"/>
              </a:ext>
            </a:extLst>
          </p:cNvPr>
          <p:cNvSpPr txBox="1"/>
          <p:nvPr/>
        </p:nvSpPr>
        <p:spPr>
          <a:xfrm>
            <a:off x="10238143" y="159586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CDCB90-2EAA-444A-9E92-2A3E8D1D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B6757B3-9792-48D3-8C1F-ADA87AE09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3" y="1181862"/>
            <a:ext cx="9577953" cy="51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8C02C5-0222-43BF-94A8-A4DB56013D7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LOW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11D3F0-D511-4905-A287-145237B69195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944E6-1744-4E32-B0DE-4F0EB4E7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C6C1768-E2B2-4F1A-8401-0793580AA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583736"/>
            <a:ext cx="11242623" cy="40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CDCE58-187C-49A6-A3CA-2AD1D43346F2}"/>
              </a:ext>
            </a:extLst>
          </p:cNvPr>
          <p:cNvSpPr txBox="1"/>
          <p:nvPr/>
        </p:nvSpPr>
        <p:spPr>
          <a:xfrm>
            <a:off x="135883" y="11992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F7E1A-5888-4719-B023-CC220B289AD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94194-D5E1-4526-812E-4223BD3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0AF7939-8351-4136-ACB4-19FE7C5A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69" y="1708879"/>
            <a:ext cx="3980261" cy="3980261"/>
          </a:xfrm>
          <a:prstGeom prst="rect">
            <a:avLst/>
          </a:prstGeom>
          <a:effectLst>
            <a:outerShdw blurRad="368300" dist="38100" dir="3900000" algn="tr" rotWithShape="0">
              <a:schemeClr val="accent4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7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976CBA-15A8-486F-B172-A40A1CDC8046}"/>
              </a:ext>
            </a:extLst>
          </p:cNvPr>
          <p:cNvSpPr txBox="1"/>
          <p:nvPr/>
        </p:nvSpPr>
        <p:spPr>
          <a:xfrm>
            <a:off x="195843" y="16726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2EF969-C093-44C4-9264-9E4B2D3996A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2EA7C-FA42-4BF4-BC37-A2BD4DE3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74A654-9684-4DC0-A63E-9711753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735"/>
            <a:ext cx="12188147" cy="30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91D4F2-D64C-4313-A121-5659E6E5ABB4}"/>
              </a:ext>
            </a:extLst>
          </p:cNvPr>
          <p:cNvSpPr txBox="1"/>
          <p:nvPr/>
        </p:nvSpPr>
        <p:spPr>
          <a:xfrm>
            <a:off x="655542" y="239842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Site /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A7094-FE69-4F55-A537-6B2605163AB4}"/>
              </a:ext>
            </a:extLst>
          </p:cNvPr>
          <p:cNvSpPr txBox="1"/>
          <p:nvPr/>
        </p:nvSpPr>
        <p:spPr>
          <a:xfrm>
            <a:off x="4056210" y="2767280"/>
            <a:ext cx="4961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AC997-3BD7-44A3-A9B1-A5D1D330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1" y="2201757"/>
            <a:ext cx="1888962" cy="1888962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103</Words>
  <Application>Microsoft Office PowerPoint</Application>
  <PresentationFormat>Widescreen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GEREMIAS CRUZ</dc:creator>
  <cp:lastModifiedBy>Aluno</cp:lastModifiedBy>
  <cp:revision>22</cp:revision>
  <dcterms:created xsi:type="dcterms:W3CDTF">2020-10-27T23:26:23Z</dcterms:created>
  <dcterms:modified xsi:type="dcterms:W3CDTF">2020-10-28T17:31:15Z</dcterms:modified>
</cp:coreProperties>
</file>