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692" autoAdjust="0"/>
  </p:normalViewPr>
  <p:slideViewPr>
    <p:cSldViewPr snapToGrid="0">
      <p:cViewPr varScale="1">
        <p:scale>
          <a:sx n="64" d="100"/>
          <a:sy n="64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B1E6A-D50D-40F4-BBF2-BF5161B3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86" y="2051297"/>
            <a:ext cx="9136028" cy="10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6757B3-9792-48D3-8C1F-ADA87AE09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3" y="1181862"/>
            <a:ext cx="9577953" cy="51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Aluno</cp:lastModifiedBy>
  <cp:revision>20</cp:revision>
  <dcterms:created xsi:type="dcterms:W3CDTF">2020-10-27T23:26:23Z</dcterms:created>
  <dcterms:modified xsi:type="dcterms:W3CDTF">2020-10-28T16:44:23Z</dcterms:modified>
</cp:coreProperties>
</file>