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92" autoAdjust="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0F5ECDF-50BC-4DD7-940D-60299E91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1" y="1181862"/>
            <a:ext cx="9790383" cy="50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4A030FA-3B8C-4529-A992-EEEA6F178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0" y="1413031"/>
            <a:ext cx="8479467" cy="56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  <a:endParaRPr lang="pt-BR" sz="2800" b="1" dirty="0">
              <a:solidFill>
                <a:schemeClr val="bg1"/>
              </a:solidFill>
              <a:effectLst>
                <a:outerShdw blurRad="127000" dist="38100" dir="3900000" sx="101000" sy="101000" algn="tl" rotWithShape="0">
                  <a:schemeClr val="accent4">
                    <a:alpha val="64000"/>
                  </a:scheme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luiss</cp:lastModifiedBy>
  <cp:revision>25</cp:revision>
  <dcterms:created xsi:type="dcterms:W3CDTF">2020-10-27T23:26:23Z</dcterms:created>
  <dcterms:modified xsi:type="dcterms:W3CDTF">2020-10-29T11:22:40Z</dcterms:modified>
</cp:coreProperties>
</file>