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92" autoAdjust="0"/>
  </p:normalViewPr>
  <p:slideViewPr>
    <p:cSldViewPr snapToGrid="0">
      <p:cViewPr varScale="1">
        <p:scale>
          <a:sx n="61" d="100"/>
          <a:sy n="6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6757B3-9792-48D3-8C1F-ADA87AE0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3" y="1181862"/>
            <a:ext cx="9577953" cy="5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99F11A8-D19F-4CA3-BAE4-B07F579D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348150"/>
            <a:ext cx="92678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Aluno</cp:lastModifiedBy>
  <cp:revision>19</cp:revision>
  <dcterms:created xsi:type="dcterms:W3CDTF">2020-10-27T23:26:23Z</dcterms:created>
  <dcterms:modified xsi:type="dcterms:W3CDTF">2020-10-28T14:32:46Z</dcterms:modified>
</cp:coreProperties>
</file>