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3692" autoAdjust="0"/>
  </p:normalViewPr>
  <p:slideViewPr>
    <p:cSldViewPr snapToGrid="0">
      <p:cViewPr varScale="1">
        <p:scale>
          <a:sx n="61" d="100"/>
          <a:sy n="61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278EC0-4284-435D-895F-744EE328B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8" y="1160512"/>
            <a:ext cx="1865973" cy="53872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9DA639-1E49-4541-AD64-85782B4C4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730" y="3251289"/>
            <a:ext cx="8938163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6757B3-9792-48D3-8C1F-ADA87AE09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3" y="1181862"/>
            <a:ext cx="9577953" cy="51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DDEB7FD-CA7D-4D42-AD1C-0004E756D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6246"/>
            <a:ext cx="11582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JOÃO PEDRO ARNAUT DA SILVA .</cp:lastModifiedBy>
  <cp:revision>23</cp:revision>
  <dcterms:created xsi:type="dcterms:W3CDTF">2020-10-27T23:26:23Z</dcterms:created>
  <dcterms:modified xsi:type="dcterms:W3CDTF">2020-10-29T01:41:23Z</dcterms:modified>
</cp:coreProperties>
</file>