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EFF5-D0EA-4FC4-83D7-0D7853F79F21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9F1-14F8-4A8A-868F-0F26C1C2F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19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EFF5-D0EA-4FC4-83D7-0D7853F79F21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9F1-14F8-4A8A-868F-0F26C1C2F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70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EFF5-D0EA-4FC4-83D7-0D7853F79F21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9F1-14F8-4A8A-868F-0F26C1C2F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77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EFF5-D0EA-4FC4-83D7-0D7853F79F21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9F1-14F8-4A8A-868F-0F26C1C2F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22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EFF5-D0EA-4FC4-83D7-0D7853F79F21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9F1-14F8-4A8A-868F-0F26C1C2F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43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EFF5-D0EA-4FC4-83D7-0D7853F79F21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9F1-14F8-4A8A-868F-0F26C1C2F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19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EFF5-D0EA-4FC4-83D7-0D7853F79F21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9F1-14F8-4A8A-868F-0F26C1C2F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83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EFF5-D0EA-4FC4-83D7-0D7853F79F21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9F1-14F8-4A8A-868F-0F26C1C2F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724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EFF5-D0EA-4FC4-83D7-0D7853F79F21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9F1-14F8-4A8A-868F-0F26C1C2F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85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EFF5-D0EA-4FC4-83D7-0D7853F79F21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9F1-14F8-4A8A-868F-0F26C1C2F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9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EFF5-D0EA-4FC4-83D7-0D7853F79F21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9F1-14F8-4A8A-868F-0F26C1C2F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70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FEFF5-D0EA-4FC4-83D7-0D7853F79F21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299F1-14F8-4A8A-868F-0F26C1C2FA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09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075904" y="39133"/>
            <a:ext cx="6040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COMO FUNCIONA A</a:t>
            </a:r>
          </a:p>
          <a:p>
            <a:pPr algn="ctr"/>
            <a:r>
              <a:rPr lang="en-US" sz="36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LUMINOUS</a:t>
            </a:r>
            <a:r>
              <a:rPr lang="pt-BR" sz="3600" dirty="0">
                <a:solidFill>
                  <a:schemeClr val="bg1"/>
                </a:solidFill>
              </a:rPr>
              <a:t> ?</a:t>
            </a:r>
          </a:p>
        </p:txBody>
      </p:sp>
      <p:pic>
        <p:nvPicPr>
          <p:cNvPr id="11" name="Gráfico 7" descr="Lâmpada">
            <a:extLst>
              <a:ext uri="{FF2B5EF4-FFF2-40B4-BE49-F238E27FC236}">
                <a16:creationId xmlns:a16="http://schemas.microsoft.com/office/drawing/2014/main" id="{5EAF5647-ADDE-4653-B8DE-C2A179F124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8145" y="639297"/>
            <a:ext cx="477724" cy="477724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A395ADA-E29A-4E8C-8ADB-2A7248A5B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205" y="1239462"/>
            <a:ext cx="8855589" cy="539206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968279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LUCCA ROGEL CASTRO</dc:creator>
  <cp:lastModifiedBy>NICOLAS RUIZ NOGUEIRA XAVIER</cp:lastModifiedBy>
  <cp:revision>18</cp:revision>
  <dcterms:created xsi:type="dcterms:W3CDTF">2020-09-17T16:54:33Z</dcterms:created>
  <dcterms:modified xsi:type="dcterms:W3CDTF">2020-09-21T23:52:53Z</dcterms:modified>
</cp:coreProperties>
</file>