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16A60-437F-92B3-9429-60313E06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17EA6-E707-5759-2B6D-D5F34F940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26422-DBBA-1C28-BB1C-85E06AEC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76E74-FAB8-BC36-3C55-DC5C2299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1C325-BB8D-A13B-66E6-A5C84C4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EC881-1389-E0D9-0220-5785C01B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A5217C-2443-73A8-2971-FF5ED869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A8D102-9584-D6CF-B87B-CAB9D837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8570C-C674-4009-81B7-4286BEFF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733CF-D8B7-F14B-4666-1EE1491B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2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8B4BB6-6637-AF27-7343-AE363A10B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DCF6EA-089A-4FE4-983D-E1756D76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B22D6-2F18-1710-F58C-8C655F36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963A9-D1EC-C428-067A-68D632A4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E4E56-C426-31AA-3A97-76A4109A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134D6-603B-5C2A-0F11-FB9061D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0E7B8-DEEA-5DD7-2BFA-0FD135D2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7B936B-CB87-8113-E490-26F0647D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30AFB-7DEC-754C-F99D-793AD391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70D3A-ECE9-B363-B64E-B9383913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19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1CED9-8317-DD79-9A6E-F3EB77DF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5AFC60-BBF1-AD97-FC3A-4EA60259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8C531-C704-F5E9-0177-C55733D1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06416-D500-7461-DA5E-C52038DE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546AE-B5E0-BDAD-6E04-8F5E4757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D30E-DBA9-979D-F556-F30376BE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D6DFA-FB70-DEC3-1D88-7657EEEE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C7FE04-85B1-CD62-81C6-9E57AA505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FC62C3-D9C6-225C-2977-BC4F1E72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9A481B-A2EF-07B6-B1C9-05552A5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5E1DB6-2D55-0641-C3B3-C842B8A5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01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59B18-755A-F4F2-231C-3B1E631E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E5239-1287-7EF4-0B55-724168A8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812257-2AEF-B13C-5D84-8B419570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68428-FAA8-71FC-4F1A-A46EB1E32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DADF8F-81A6-5AC4-EB61-6395E345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2C6D82-F61C-1427-2187-FAFEB35B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1F14C7-F86A-BFDB-5651-E16A79C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146128-7EC4-5A40-E786-8104F517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E2CA8-F81C-7FA5-F563-CB173705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040F7F-9152-A8FD-FAD1-AD05C85B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14A34E-144F-0948-7830-0E1236D9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86F06B-E373-726D-F914-5288FEEE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1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6D5691-BCDF-DC22-8A37-EDCF3E2D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00208-D097-5F90-7C23-3D95D93A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3C8BA4-7171-FC82-FD09-5C310F74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6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358FC-3B4D-5A2E-20C6-6A8B910D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DDB80-911E-83F4-A0E1-FFA841F7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FA53ED-33BC-AD4A-5CE1-02B199A3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C8876F-F41E-2172-C9AB-1F2E61B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B8799-228C-6940-E5F4-356B9BB0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5E3C76-5DD2-5B11-C618-A843CB44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4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39C3-8784-4D38-3A0A-CAFDD3D4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65E834-E2DD-E48E-6D6E-3BF0730D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CE4B76-5466-9867-063B-ECB7F0F43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B0D6C1-EF0E-CEB1-BEE6-1FAD9B95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F38AE-8C84-BD50-ACB1-29AD770D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4DDDCB-81DE-ED25-AD71-421A063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1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9F091B-6976-6BB6-F5ED-15E7DEE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F978AC-ACEE-0EA7-76C8-FD672315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09B94-935F-DEEF-7856-10C9C1BF5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3F3B-8415-4F5B-9819-D948F829FB16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07176-BFE7-79AE-AB26-6B414AC49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A2694-8E4D-EBD1-7844-344E69ACA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B509-C9D3-47AD-8005-07F0C70F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07387-307D-C080-F87A-AA202E56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46AFF-027F-836E-8386-15F0FC7C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2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908B-4B6A-0719-A702-4AFC8DBB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Verificando</a:t>
            </a:r>
            <a:r>
              <a:rPr lang="en-US" dirty="0"/>
              <a:t> a </a:t>
            </a:r>
            <a:r>
              <a:rPr lang="en-US" dirty="0" err="1"/>
              <a:t>precisao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64B16A-6B27-5E1B-3025-27D4BA58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C6D6E2-A0DD-8FD7-F854-5100209E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2662844"/>
            <a:ext cx="906906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5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0EA4A-63AD-B8BC-26CC-86942DF7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E12CB56-4EEA-5ACE-8282-A6CDAA59F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177" y="2672371"/>
            <a:ext cx="9097645" cy="2657846"/>
          </a:xfrm>
        </p:spPr>
      </p:pic>
    </p:spTree>
    <p:extLst>
      <p:ext uri="{BB962C8B-B14F-4D97-AF65-F5344CB8AC3E}">
        <p14:creationId xmlns:p14="http://schemas.microsoft.com/office/powerpoint/2010/main" val="277032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D8558-01D1-6B92-88DC-AA06F863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Comparando</a:t>
            </a:r>
            <a:r>
              <a:rPr lang="en-US" dirty="0"/>
              <a:t> performance	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B40A39-0B57-049C-8B97-4E1288A1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30" y="1690688"/>
            <a:ext cx="4906060" cy="217200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BB8F05-20FE-B581-7600-DF7D4831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60" y="1789340"/>
            <a:ext cx="456311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E297A-1C39-D1D8-A557-6023346B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7BE835-9708-0AB7-3094-D8CAFF39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8263"/>
            <a:ext cx="10515600" cy="1159910"/>
          </a:xfrm>
        </p:spPr>
      </p:pic>
    </p:spTree>
    <p:extLst>
      <p:ext uri="{BB962C8B-B14F-4D97-AF65-F5344CB8AC3E}">
        <p14:creationId xmlns:p14="http://schemas.microsoft.com/office/powerpoint/2010/main" val="208584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A92E3-4D60-2382-7E07-004E7595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F0B3AD-14CE-8B65-21D0-76786DE5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08" y="2417818"/>
            <a:ext cx="11412583" cy="1325563"/>
          </a:xfrm>
        </p:spPr>
      </p:pic>
    </p:spTree>
    <p:extLst>
      <p:ext uri="{BB962C8B-B14F-4D97-AF65-F5344CB8AC3E}">
        <p14:creationId xmlns:p14="http://schemas.microsoft.com/office/powerpoint/2010/main" val="8239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7B6AF-CB01-561D-F050-4C557438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Verificando</a:t>
            </a:r>
            <a:r>
              <a:rPr lang="en-US" dirty="0"/>
              <a:t> </a:t>
            </a:r>
            <a:r>
              <a:rPr lang="en-US" dirty="0" err="1"/>
              <a:t>balanceamento</a:t>
            </a:r>
            <a:r>
              <a:rPr lang="en-US" dirty="0"/>
              <a:t>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BF8E3-1B6F-4719-FA90-59966842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F0941A-9E40-A620-5AA3-DCA2B357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22" y="1237700"/>
            <a:ext cx="6813356" cy="47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780B757-C5EF-E4E5-3761-85306186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18" y="3316450"/>
            <a:ext cx="4369207" cy="3042362"/>
          </a:xfrm>
          <a:prstGeom prst="rect">
            <a:avLst/>
          </a:prstGeom>
        </p:spPr>
      </p:pic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B917F030-C249-8676-DE96-3559971B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6186" y="386638"/>
            <a:ext cx="4177473" cy="3042362"/>
          </a:xfrm>
        </p:spPr>
      </p:pic>
      <p:pic>
        <p:nvPicPr>
          <p:cNvPr id="18" name="Espaço Reservado para Conteúdo 4">
            <a:extLst>
              <a:ext uri="{FF2B5EF4-FFF2-40B4-BE49-F238E27FC236}">
                <a16:creationId xmlns:a16="http://schemas.microsoft.com/office/drawing/2014/main" id="{384B9593-FB43-107F-4D47-3AB630E96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43" y="546241"/>
            <a:ext cx="3948877" cy="27231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97FDFB6-B15E-C7B9-6CEA-75001D3C5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857" y="3429000"/>
            <a:ext cx="4219966" cy="296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3E9F5D-7379-23EF-8660-125C133A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50" y="207642"/>
            <a:ext cx="4761280" cy="29945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CDFB2C-C7D2-D7B4-5921-C6F97B77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0" y="3429000"/>
            <a:ext cx="4566703" cy="3081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39F100-497E-8526-4A83-C1F38BC1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481" y="207642"/>
            <a:ext cx="4950383" cy="308115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19B8B7-7D79-6A29-20F1-CC14E66CE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655" y="3300997"/>
            <a:ext cx="4950384" cy="15767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EA3EF7F-C5D0-DA51-5DEA-8C50A0A96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875" y="4969575"/>
            <a:ext cx="4533980" cy="38645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0E6BB02-6EB3-54EC-9D48-41B0018C4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653" y="5582833"/>
            <a:ext cx="7228347" cy="7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AF22831-220E-CF89-6471-5044342F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280548"/>
            <a:ext cx="930722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DC50B-D2E5-AD1E-0C30-117E3182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balanceando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192138-2CB5-1309-03E2-2C0B3A1A1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646" y="1825625"/>
            <a:ext cx="6440707" cy="4351338"/>
          </a:xfrm>
        </p:spPr>
      </p:pic>
    </p:spTree>
    <p:extLst>
      <p:ext uri="{BB962C8B-B14F-4D97-AF65-F5344CB8AC3E}">
        <p14:creationId xmlns:p14="http://schemas.microsoft.com/office/powerpoint/2010/main" val="81449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F90D8-DE33-2160-24FD-B43657EA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Ajuste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D11C0E-777B-27C0-E923-667216908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548" y="1843580"/>
            <a:ext cx="6658904" cy="4315427"/>
          </a:xfrm>
        </p:spPr>
      </p:pic>
    </p:spTree>
    <p:extLst>
      <p:ext uri="{BB962C8B-B14F-4D97-AF65-F5344CB8AC3E}">
        <p14:creationId xmlns:p14="http://schemas.microsoft.com/office/powerpoint/2010/main" val="361058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Verificando balanceamento de dados</vt:lpstr>
      <vt:lpstr>Apresentação do PowerPoint</vt:lpstr>
      <vt:lpstr>Apresentação do PowerPoint</vt:lpstr>
      <vt:lpstr>Apresentação do PowerPoint</vt:lpstr>
      <vt:lpstr>Random forest balanceando os dados</vt:lpstr>
      <vt:lpstr>Ajuste do modelo</vt:lpstr>
      <vt:lpstr>Verificando a precisao do modelo </vt:lpstr>
      <vt:lpstr>XGBoost</vt:lpstr>
      <vt:lpstr>Comparando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PETRI</dc:creator>
  <cp:lastModifiedBy>FELIPE PETRI</cp:lastModifiedBy>
  <cp:revision>1</cp:revision>
  <dcterms:created xsi:type="dcterms:W3CDTF">2023-07-27T22:04:20Z</dcterms:created>
  <dcterms:modified xsi:type="dcterms:W3CDTF">2023-07-27T22:43:00Z</dcterms:modified>
</cp:coreProperties>
</file>