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37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2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8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4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3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8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l="41000" t="17000" r="14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14E3-47C9-44B0-8B9E-D39FC401DDBE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C314-023D-41B9-852B-9CABA19AF3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8411" y="509032"/>
            <a:ext cx="953623" cy="608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3319328" y="509032"/>
            <a:ext cx="1054100" cy="608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Gateway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ZUUL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259" y="5099004"/>
            <a:ext cx="1812925" cy="106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IAM*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7488" y="139700"/>
            <a:ext cx="16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488" y="3917869"/>
            <a:ext cx="138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Android com</a:t>
            </a:r>
          </a:p>
          <a:p>
            <a:r>
              <a:rPr lang="pt-BR" dirty="0" smtClean="0"/>
              <a:t>Kotlin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93" y="5482207"/>
            <a:ext cx="1670049" cy="6350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738953" y="5308600"/>
            <a:ext cx="999558" cy="635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OAuth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570" y="6362700"/>
            <a:ext cx="18549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* </a:t>
            </a:r>
            <a:r>
              <a:rPr lang="pt-BR" sz="900" dirty="0" smtClean="0">
                <a:solidFill>
                  <a:schemeClr val="tx1"/>
                </a:solidFill>
              </a:rPr>
              <a:t>Identity and Access Management </a:t>
            </a:r>
            <a:endParaRPr lang="pt-B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0260" y="139700"/>
            <a:ext cx="16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DMZ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868" y="928132"/>
            <a:ext cx="16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Front End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96095" y="1990032"/>
            <a:ext cx="999558" cy="635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9451" y="254996"/>
            <a:ext cx="16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Back</a:t>
            </a:r>
            <a:r>
              <a:rPr lang="pt-BR" dirty="0" smtClean="0"/>
              <a:t> </a:t>
            </a:r>
            <a:r>
              <a:rPr lang="pt-BR" b="1" dirty="0" smtClean="0"/>
              <a:t>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2643" y="5045972"/>
            <a:ext cx="2418078" cy="3445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Persistência</a:t>
            </a:r>
            <a:r>
              <a:rPr lang="pt-BR" dirty="0" smtClean="0"/>
              <a:t> </a:t>
            </a:r>
            <a:r>
              <a:rPr lang="pt-BR" b="1" dirty="0" smtClean="0"/>
              <a:t>de</a:t>
            </a:r>
            <a:r>
              <a:rPr lang="pt-BR" dirty="0" smtClean="0"/>
              <a:t> </a:t>
            </a:r>
            <a:r>
              <a:rPr lang="pt-BR" b="1" dirty="0" smtClean="0"/>
              <a:t>Dados</a:t>
            </a:r>
          </a:p>
        </p:txBody>
      </p:sp>
      <p:pic>
        <p:nvPicPr>
          <p:cNvPr id="18" name="Picture 2" descr="Resultado de imagem para mon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71" y="5390488"/>
            <a:ext cx="2141384" cy="52902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Process 18"/>
          <p:cNvSpPr/>
          <p:nvPr/>
        </p:nvSpPr>
        <p:spPr>
          <a:xfrm>
            <a:off x="4848858" y="6156177"/>
            <a:ext cx="7253335" cy="509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Client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Eureka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17" y="5452544"/>
            <a:ext cx="1497563" cy="510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19435" y="688523"/>
            <a:ext cx="16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Entities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025746" y="1213831"/>
            <a:ext cx="1234676" cy="1134557"/>
            <a:chOff x="9025746" y="2552929"/>
            <a:chExt cx="1234676" cy="1134557"/>
          </a:xfrm>
        </p:grpSpPr>
        <p:sp>
          <p:nvSpPr>
            <p:cNvPr id="23" name="Rectangle 22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25747" y="2558979"/>
              <a:ext cx="1234674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Assinatura</a:t>
              </a:r>
              <a:endParaRPr lang="pt-BR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79439" y="1198872"/>
            <a:ext cx="1234676" cy="1134557"/>
            <a:chOff x="9025746" y="2552929"/>
            <a:chExt cx="1234676" cy="1134557"/>
          </a:xfrm>
        </p:grpSpPr>
        <p:sp>
          <p:nvSpPr>
            <p:cNvPr id="26" name="Rectangle 25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5747" y="2558979"/>
              <a:ext cx="1234674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Pedidos</a:t>
              </a:r>
              <a:endParaRPr lang="pt-BR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32204" y="2404139"/>
            <a:ext cx="1241512" cy="1134557"/>
            <a:chOff x="9018910" y="2552929"/>
            <a:chExt cx="1241512" cy="1134557"/>
          </a:xfrm>
        </p:grpSpPr>
        <p:sp>
          <p:nvSpPr>
            <p:cNvPr id="29" name="Rectangle 28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8910" y="2557580"/>
              <a:ext cx="1234674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Pizzaria</a:t>
              </a:r>
              <a:endParaRPr lang="pt-BR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28016" y="1204241"/>
            <a:ext cx="1234676" cy="1134557"/>
            <a:chOff x="9025746" y="2552929"/>
            <a:chExt cx="1234676" cy="1134557"/>
          </a:xfrm>
        </p:grpSpPr>
        <p:sp>
          <p:nvSpPr>
            <p:cNvPr id="32" name="Rectangle 31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25747" y="2555964"/>
              <a:ext cx="1234674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Clientes</a:t>
              </a:r>
              <a:endParaRPr lang="pt-BR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07933" y="1197994"/>
            <a:ext cx="1234676" cy="1134557"/>
            <a:chOff x="9025746" y="2552929"/>
            <a:chExt cx="1234676" cy="1134557"/>
          </a:xfrm>
        </p:grpSpPr>
        <p:sp>
          <p:nvSpPr>
            <p:cNvPr id="35" name="Rectangle 34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25747" y="2560595"/>
              <a:ext cx="1234674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Catalago</a:t>
              </a:r>
              <a:endParaRPr lang="pt-B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03828" y="2395165"/>
            <a:ext cx="1252452" cy="1138056"/>
            <a:chOff x="9025742" y="2549430"/>
            <a:chExt cx="1234680" cy="1138056"/>
          </a:xfrm>
        </p:grpSpPr>
        <p:sp>
          <p:nvSpPr>
            <p:cNvPr id="38" name="Rectangle 37"/>
            <p:cNvSpPr/>
            <p:nvPr/>
          </p:nvSpPr>
          <p:spPr>
            <a:xfrm>
              <a:off x="9025746" y="2552929"/>
              <a:ext cx="1234676" cy="11345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25742" y="2549430"/>
              <a:ext cx="1234676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Pagamento</a:t>
              </a:r>
              <a:endParaRPr lang="pt-BR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367937" y="3183686"/>
            <a:ext cx="2411656" cy="840015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 rot="5400000">
            <a:off x="7315366" y="4267652"/>
            <a:ext cx="999558" cy="635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10061755" y="3056164"/>
            <a:ext cx="999558" cy="635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9645" y="1093951"/>
            <a:ext cx="5652046" cy="3417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celulares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4" y="1990032"/>
            <a:ext cx="1947928" cy="9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Pozzibon, Felipe</dc:creator>
  <cp:lastModifiedBy>Pozzibon, Felipe</cp:lastModifiedBy>
  <cp:revision>16</cp:revision>
  <dcterms:created xsi:type="dcterms:W3CDTF">2018-03-20T17:01:43Z</dcterms:created>
  <dcterms:modified xsi:type="dcterms:W3CDTF">2018-03-20T19:58:30Z</dcterms:modified>
</cp:coreProperties>
</file>