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B359C-A9ED-AA49-E4DF-9344B56B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4D332-91BA-3969-54C1-B214FE15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A98D0-2B8A-8C1F-59CF-26EC2375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74512-37D6-8EB2-99BA-2593FE55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41009-8359-16B5-7E69-2C63B36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1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929FA-E5F7-974E-C236-4FB4BBE9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B253DF-0C88-1419-2392-4ACBD41A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180BCD-EBF8-51DA-AAD3-A47CBDA1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24584-B459-CF06-8035-E708D5DB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C4712-1BE7-73CD-C8FD-E891D1B7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67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DA130-DB02-4AF4-6194-71081A8E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41D83A-78D6-270F-5A34-3E4A7880A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88AFB-E003-4131-F41D-59AAB332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3B33B-4B1E-1E69-AFA7-C1971AD0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419D8-7FB1-C442-BA0E-E31375D5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56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9C974-A171-AA43-F0DB-312A1ED9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EA516-18A4-FF94-AEEF-3657AEDD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8D30E-20B9-BCE0-4E19-D9697A34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BC768-E4BF-35F0-B46E-D506F1D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BF798-9ADD-5777-AE9A-829BBA8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2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1D649-AD18-0AC4-658E-FA817536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6A9566-BFEE-3AE0-2294-67D6124D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223C02-408C-81B4-D594-7BBCAE3E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7F0D7-F619-A534-B3CD-CD6E3912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E2F42F-2F16-43F5-90C7-C9E64F8B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9F4D6-F85F-0024-DB78-ECAC87CB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6F3D1-0235-8819-211D-40BD67CE3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2A324A-6FA3-13DA-5B9B-30F88C6A0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6A3953-5D8D-0F7B-87C3-B942FF2F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FABCCB-9C2E-9F27-A57E-B93917F3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059B2-2E9F-87CE-772F-15D8519C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6C64C-A0D3-AD7F-CE1C-3550714D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DE653-A3A0-0473-9C13-8217C9A6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B92516-BB3F-B229-5F93-CCC51DE1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14E6DA-D82D-9470-D4F5-722468DBE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D114A5-AE0A-F94F-BF74-6CFCD7A1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ADD1DA-DAA5-603F-D64B-04D0FFF9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FE634B-52CA-3961-536B-56429DC2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1B6B4F-F871-B4C9-E7E4-357E2CF8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4F724-F601-9152-4C11-2EDA24F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02B27E-08E9-7889-84FF-C7C7B67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3B4C96-0299-1473-4EDC-F3392A7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22B2B1-CB2B-53A1-D72A-A0CA5AC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AE90CA-A7AA-1AE7-B771-D448256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AD1B54-C87A-7406-613B-F8D6B6CF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33557-F1B5-0FD8-06A3-C35107B7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7C26D-E558-BEB3-9B55-375A05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82F03-322C-F00C-C7AF-B38952F6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EFA9FE-A564-ECCF-BD7C-93BC92BFD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15C1C-CB5C-C051-8B1A-8A4A3C4A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4AB02F-1FA1-D708-9BE5-C4DC889F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DAF4A-747E-177A-5AB0-9D91A5D3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24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D1C32-77FB-8556-86F1-B3C3AE1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DA2A06-8904-AB55-DF7C-A74124C3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31BC33-ED6D-60B2-633D-BDE9D99F4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D50BB2-3C1F-F107-D74E-F98781A9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BC8DA7-F536-AC4D-E5CA-89873B5A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C4F0C-25AB-8702-DEB2-EADB2FE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42225F-C971-D399-6261-3343CCF7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419A4-2C64-8A12-C96A-63A619AB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90F9B7-687E-2E92-3DD2-76E432F14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197C-756E-4F1E-A0CB-62C59B6FE32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278DA-D09C-3F0A-626F-ACFFF1E7E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1A298-EE75-5E8B-7030-DEB991B2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EE57-DF5C-48D2-B914-4C11FA84B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1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54C8C5-55F5-4E43-5DE5-D8714ED80C79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Análise Exploratória dos Dados</a:t>
            </a:r>
          </a:p>
        </p:txBody>
      </p:sp>
    </p:spTree>
    <p:extLst>
      <p:ext uri="{BB962C8B-B14F-4D97-AF65-F5344CB8AC3E}">
        <p14:creationId xmlns:p14="http://schemas.microsoft.com/office/powerpoint/2010/main" val="249037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01906D-F07A-8B49-CFFC-861FCC37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18" y="467208"/>
            <a:ext cx="55681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BC4C42-FB1B-8FCB-1095-BC7FF782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00" y="467208"/>
            <a:ext cx="574000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F976F8-49DF-7085-075C-24723221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6" y="467208"/>
            <a:ext cx="47171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1BD3DB-388C-1DC0-6072-BDBD4EAA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400" b="1" i="0" u="none" strike="noStrike" dirty="0">
                <a:solidFill>
                  <a:srgbClr val="FFFFFF"/>
                </a:solidFill>
                <a:effectLst/>
              </a:rPr>
              <a:t>Perfil de Clientes da Campanha de Marketing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C37C2D-7E0A-4367-8948-9D37E5E3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38" y="49466"/>
            <a:ext cx="7913445" cy="66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7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5352A-81A4-6E10-8AB6-4B51EEE3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81" y="432429"/>
            <a:ext cx="4197920" cy="61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E99559-6BB0-27C5-8B30-92C6D86C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33324"/>
            <a:ext cx="4357671" cy="65913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3A90A8F-C77D-39F3-B74B-399491D7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11" y="133324"/>
            <a:ext cx="3717360" cy="65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1F85A0-3FD5-7E0A-70C1-E840776F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118" y="260790"/>
            <a:ext cx="4974088" cy="63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9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A44AAB-C7D3-AECA-B11B-91A62AB3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87" y="467208"/>
            <a:ext cx="508222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0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754550-EF80-5819-840C-17D39BF9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98" y="467208"/>
            <a:ext cx="560400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02C060-8D71-614B-3350-199BDD38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41" y="467208"/>
            <a:ext cx="43135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39CAF8-9A61-03A2-013D-39F3220C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86" y="283853"/>
            <a:ext cx="3907797" cy="59235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B2805D-D1E0-A771-A64B-D49B3CDB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83" y="283853"/>
            <a:ext cx="4239217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Perfil de Clientes da Campanha de Marketing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Quinto</dc:creator>
  <cp:lastModifiedBy>Felipe Quinto</cp:lastModifiedBy>
  <cp:revision>1</cp:revision>
  <dcterms:created xsi:type="dcterms:W3CDTF">2023-04-11T01:47:35Z</dcterms:created>
  <dcterms:modified xsi:type="dcterms:W3CDTF">2023-04-11T02:12:51Z</dcterms:modified>
</cp:coreProperties>
</file>