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60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embeddedFontLst>
    <p:embeddedFont>
      <p:font typeface="Chivo Light" panose="020B0604020202020204" charset="0"/>
      <p:regular r:id="rId13"/>
      <p:bold r:id="rId14"/>
      <p:italic r:id="rId15"/>
      <p:boldItalic r:id="rId16"/>
    </p:embeddedFont>
    <p:embeddedFont>
      <p:font typeface="Shadows Into Light Two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5D465-5245-4C14-BDD0-4CB881794338}">
  <a:tblStyle styleId="{B145D465-5245-4C14-BDD0-4CB881794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61F4B85-52E3-4BB6-A05A-F4D16858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8" y="-133957"/>
            <a:ext cx="5126078" cy="41849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D7620-6AFF-41D1-9936-C295CF8F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0"/>
            <a:ext cx="5984700" cy="857400"/>
          </a:xfrm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UC03 - Manter usuários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1DFA6B-D666-41F7-B5CD-980EAEB8F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AFF8D-B080-4EC6-825D-2D236069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148"/>
            <a:ext cx="9144000" cy="1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5"/>
          <p:cNvGrpSpPr/>
          <p:nvPr/>
        </p:nvGrpSpPr>
        <p:grpSpPr>
          <a:xfrm>
            <a:off x="2292295" y="1443042"/>
            <a:ext cx="2708806" cy="2557784"/>
            <a:chOff x="4902229" y="1777656"/>
            <a:chExt cx="2541165" cy="2440200"/>
          </a:xfrm>
        </p:grpSpPr>
        <p:sp>
          <p:nvSpPr>
            <p:cNvPr id="425" name="Google Shape;425;p25"/>
            <p:cNvSpPr/>
            <p:nvPr/>
          </p:nvSpPr>
          <p:spPr>
            <a:xfrm>
              <a:off x="4902229" y="1777656"/>
              <a:ext cx="2440200" cy="244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5055397" y="2394236"/>
              <a:ext cx="2387997" cy="109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Felipe Rodrigues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8163" y="851613"/>
            <a:ext cx="2417405" cy="2214050"/>
            <a:chOff x="3490737" y="1374053"/>
            <a:chExt cx="1423800" cy="1423800"/>
          </a:xfrm>
        </p:grpSpPr>
        <p:sp>
          <p:nvSpPr>
            <p:cNvPr id="428" name="Google Shape;428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Aline Silva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703950" y="2854824"/>
            <a:ext cx="2444058" cy="2281132"/>
            <a:chOff x="592405" y="3718814"/>
            <a:chExt cx="1550598" cy="1498800"/>
          </a:xfrm>
        </p:grpSpPr>
        <p:sp>
          <p:nvSpPr>
            <p:cNvPr id="431" name="Google Shape;431;p2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592405" y="3995874"/>
              <a:ext cx="1498800" cy="892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Fernanda Nunes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1129475" y="-97471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2">
                    <a:lumMod val="50000"/>
                  </a:schemeClr>
                </a:solidFill>
              </a:rPr>
              <a:t>Integrantes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058F-B102-40BB-862D-C00C1213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5984700" cy="857400"/>
          </a:xfrm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1. Modelo de Casos de Uso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5861E4-38A6-4322-BD3A-1F67F75B2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4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7F68-195F-48FB-AD6F-1BACBABE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33" y="2166970"/>
            <a:ext cx="5984700" cy="857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5A9107-0859-4D66-B98E-A1087B074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48A6D8-879A-43E6-9286-FCA7BB42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863275"/>
            <a:ext cx="8156047" cy="36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0B81-B974-4780-A062-7A07DC1D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1912500"/>
            <a:ext cx="5984700" cy="857400"/>
          </a:xfrm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2. Diagrama de Classes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2A8CEF-C053-4BBD-AFC2-A8241FF7E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3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44CA3-0AB2-47B5-B092-991F9DC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9B00964-DD04-484C-AAF2-9981B6B40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D51A2A-B6B4-454D-935A-340DAB8E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718"/>
            <a:ext cx="7223438" cy="48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DEE7-B693-420D-A6D1-06626509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1848705"/>
            <a:ext cx="5984700" cy="857400"/>
          </a:xfrm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3. Modelo de Arquitetura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638659-5113-4595-8A89-BCB5372C2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42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6B6A-C184-4E08-8CAB-C4E25FBE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01A5B5-2C53-4426-9CEA-289691E4F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C3666F-A5B9-4409-91FB-C66D372D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3" y="104430"/>
            <a:ext cx="745911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1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7466-A593-4D2F-8C46-46F6815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944398"/>
            <a:ext cx="5984700" cy="857400"/>
          </a:xfrm>
        </p:spPr>
        <p:txBody>
          <a:bodyPr/>
          <a:lstStyle/>
          <a:p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4. Roteiro de Teste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79515A-0850-4AD3-951F-507D509D1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2154</TotalTime>
  <Words>42</Words>
  <Application>Microsoft Office PowerPoint</Application>
  <PresentationFormat>Apresentação na tela (16:9)</PresentationFormat>
  <Paragraphs>18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Chivo Light</vt:lpstr>
      <vt:lpstr>Shadows Into Light Two</vt:lpstr>
      <vt:lpstr>Arial</vt:lpstr>
      <vt:lpstr>Aumerle template</vt:lpstr>
      <vt:lpstr>Apresentação do PowerPoint</vt:lpstr>
      <vt:lpstr>Integrantes</vt:lpstr>
      <vt:lpstr>1. Modelo de Casos de Uso</vt:lpstr>
      <vt:lpstr>Apresentação do PowerPoint</vt:lpstr>
      <vt:lpstr>2. Diagrama de Classes</vt:lpstr>
      <vt:lpstr>Apresentação do PowerPoint</vt:lpstr>
      <vt:lpstr>3. Modelo de Arquitetura</vt:lpstr>
      <vt:lpstr>Apresentação do PowerPoint</vt:lpstr>
      <vt:lpstr>4. Roteiro de Teste </vt:lpstr>
      <vt:lpstr>UC03 - Manter usuários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Rodriegues</dc:creator>
  <cp:lastModifiedBy>Felipe Rodriegues</cp:lastModifiedBy>
  <cp:revision>20</cp:revision>
  <dcterms:modified xsi:type="dcterms:W3CDTF">2021-01-21T03:27:54Z</dcterms:modified>
</cp:coreProperties>
</file>