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60" r:id="rId2"/>
    <p:sldId id="267" r:id="rId3"/>
    <p:sldId id="271" r:id="rId4"/>
    <p:sldId id="270" r:id="rId5"/>
    <p:sldId id="269" r:id="rId6"/>
    <p:sldId id="272" r:id="rId7"/>
    <p:sldId id="273" r:id="rId8"/>
  </p:sldIdLst>
  <p:sldSz cx="9144000" cy="5143500" type="screen16x9"/>
  <p:notesSz cx="6858000" cy="9144000"/>
  <p:embeddedFontLst>
    <p:embeddedFont>
      <p:font typeface="Chivo Light" panose="020B0604020202020204" charset="0"/>
      <p:regular r:id="rId10"/>
      <p:bold r:id="rId11"/>
      <p:italic r:id="rId12"/>
      <p:boldItalic r:id="rId13"/>
    </p:embeddedFont>
    <p:embeddedFont>
      <p:font typeface="Shadows Into Light Two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45D465-5245-4C14-BDD0-4CB881794338}">
  <a:tblStyle styleId="{B145D465-5245-4C14-BDD0-4CB881794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 rot="2523318">
            <a:off x="218693" y="-460740"/>
            <a:ext cx="5327395" cy="5454036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443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subTitle" idx="1"/>
          </p:nvPr>
        </p:nvSpPr>
        <p:spPr>
          <a:xfrm>
            <a:off x="685800" y="2840051"/>
            <a:ext cx="443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3"/>
          <p:cNvSpPr/>
          <p:nvPr/>
        </p:nvSpPr>
        <p:spPr>
          <a:xfrm rot="6668499">
            <a:off x="5293109" y="3771186"/>
            <a:ext cx="892234" cy="662795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-3835491">
            <a:off x="5235980" y="3951326"/>
            <a:ext cx="467040" cy="42328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-6648350">
            <a:off x="8451648" y="629713"/>
            <a:ext cx="922830" cy="757732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-2488733">
            <a:off x="8249054" y="3830167"/>
            <a:ext cx="993792" cy="73816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-10736906">
            <a:off x="8409586" y="2375711"/>
            <a:ext cx="825227" cy="747788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-9528265">
            <a:off x="8474418" y="2733034"/>
            <a:ext cx="419693" cy="42504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10491037">
            <a:off x="6391016" y="2371566"/>
            <a:ext cx="971233" cy="1011962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-7367623">
            <a:off x="6851320" y="3054382"/>
            <a:ext cx="547355" cy="560366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-10076712">
            <a:off x="8276016" y="2450651"/>
            <a:ext cx="930331" cy="696680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1200934">
            <a:off x="6601793" y="2246758"/>
            <a:ext cx="943967" cy="1038014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-2801891">
            <a:off x="8349992" y="393255"/>
            <a:ext cx="742845" cy="1166149"/>
          </a:xfrm>
          <a:custGeom>
            <a:avLst/>
            <a:gdLst/>
            <a:ahLst/>
            <a:cxnLst/>
            <a:rect l="l" t="t" r="r" b="b"/>
            <a:pathLst>
              <a:path w="27369" h="42965" extrusionOk="0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8284491" y="3575008"/>
            <a:ext cx="872604" cy="952077"/>
          </a:xfrm>
          <a:custGeom>
            <a:avLst/>
            <a:gdLst/>
            <a:ahLst/>
            <a:cxnLst/>
            <a:rect l="l" t="t" r="r" b="b"/>
            <a:pathLst>
              <a:path w="32149" h="35077" extrusionOk="0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67" name="Google Shape;67;p3"/>
          <p:cNvSpPr/>
          <p:nvPr/>
        </p:nvSpPr>
        <p:spPr>
          <a:xfrm rot="-3835551">
            <a:off x="5103883" y="3888224"/>
            <a:ext cx="1036432" cy="603375"/>
          </a:xfrm>
          <a:custGeom>
            <a:avLst/>
            <a:gdLst/>
            <a:ahLst/>
            <a:cxnLst/>
            <a:rect l="l" t="t" r="r" b="b"/>
            <a:pathLst>
              <a:path w="38185" h="22230" extrusionOk="0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6582643" y="4211269"/>
            <a:ext cx="971249" cy="98362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713131" y="4490584"/>
            <a:ext cx="419672" cy="42501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6414486" y="4183251"/>
            <a:ext cx="1016948" cy="1039666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7377098" y="1171526"/>
            <a:ext cx="467067" cy="478170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7237913" y="1224742"/>
            <a:ext cx="556340" cy="424970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7924870">
            <a:off x="7177227" y="-141770"/>
            <a:ext cx="841224" cy="624898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1232320">
            <a:off x="7745360" y="-262468"/>
            <a:ext cx="341366" cy="3494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1232584">
            <a:off x="7793456" y="-97134"/>
            <a:ext cx="267636" cy="288754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-2062504">
            <a:off x="7336649" y="-342001"/>
            <a:ext cx="348730" cy="893729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5668109" y="395336"/>
            <a:ext cx="1131662" cy="1025467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6267194" y="1081021"/>
            <a:ext cx="419672" cy="42501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1319022">
            <a:off x="5820795" y="423107"/>
            <a:ext cx="747678" cy="1170967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9" name="Google Shape;219;p9"/>
          <p:cNvSpPr/>
          <p:nvPr/>
        </p:nvSpPr>
        <p:spPr>
          <a:xfrm rot="-1209093">
            <a:off x="8469092" y="4079246"/>
            <a:ext cx="679239" cy="615500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8683513" y="4020672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062483" y="-109725"/>
            <a:ext cx="384463" cy="39360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8514400" y="1635650"/>
            <a:ext cx="799508" cy="833036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 rot="3741344">
            <a:off x="8518998" y="1428487"/>
            <a:ext cx="450561" cy="46127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7044713" y="810002"/>
            <a:ext cx="931540" cy="84412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7537849" y="1374425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 rot="-6335216">
            <a:off x="6865825" y="4552660"/>
            <a:ext cx="897579" cy="666691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7911874" y="-130475"/>
            <a:ext cx="799495" cy="809683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 rot="-6692267">
            <a:off x="6791890" y="2390364"/>
            <a:ext cx="692490" cy="514359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7317552" y="2396424"/>
            <a:ext cx="281001" cy="2876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7663638" y="3147400"/>
            <a:ext cx="679244" cy="68789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 rot="1318871">
            <a:off x="7170415" y="832860"/>
            <a:ext cx="615466" cy="963905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7773455" y="-153538"/>
            <a:ext cx="837106" cy="855807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/>
          <p:nvPr/>
        </p:nvSpPr>
        <p:spPr>
          <a:xfrm rot="-548659">
            <a:off x="8473306" y="4038279"/>
            <a:ext cx="765854" cy="57351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"/>
          <p:cNvSpPr/>
          <p:nvPr/>
        </p:nvSpPr>
        <p:spPr>
          <a:xfrm rot="-9290062">
            <a:off x="8355791" y="1702057"/>
            <a:ext cx="776981" cy="854390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"/>
          <p:cNvSpPr/>
          <p:nvPr/>
        </p:nvSpPr>
        <p:spPr>
          <a:xfrm rot="5503490">
            <a:off x="6926605" y="4268854"/>
            <a:ext cx="979970" cy="87983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7317562" y="2528710"/>
            <a:ext cx="220297" cy="23768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 rot="-830047">
            <a:off x="6946689" y="2203902"/>
            <a:ext cx="287064" cy="73569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6947912" y="-65921"/>
            <a:ext cx="457954" cy="349817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"/>
          <p:cNvSpPr/>
          <p:nvPr/>
        </p:nvSpPr>
        <p:spPr>
          <a:xfrm rot="8224608">
            <a:off x="7859223" y="3153271"/>
            <a:ext cx="501993" cy="771678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color background 2">
  <p:cSld name="BLANK_1_1">
    <p:bg>
      <p:bgPr>
        <a:solidFill>
          <a:srgbClr val="FF7B59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22" name="Google Shape;322;p13"/>
          <p:cNvSpPr/>
          <p:nvPr/>
        </p:nvSpPr>
        <p:spPr>
          <a:xfrm rot="1318871">
            <a:off x="7856215" y="832860"/>
            <a:ext cx="615466" cy="963905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8230655" y="-153538"/>
            <a:ext cx="837106" cy="855807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3"/>
          <p:cNvSpPr/>
          <p:nvPr/>
        </p:nvSpPr>
        <p:spPr>
          <a:xfrm rot="-548659">
            <a:off x="8625706" y="4038279"/>
            <a:ext cx="765854" cy="57351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3"/>
          <p:cNvSpPr/>
          <p:nvPr/>
        </p:nvSpPr>
        <p:spPr>
          <a:xfrm rot="-9290062">
            <a:off x="8508191" y="1702057"/>
            <a:ext cx="776981" cy="854390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3"/>
          <p:cNvSpPr/>
          <p:nvPr/>
        </p:nvSpPr>
        <p:spPr>
          <a:xfrm rot="5503490">
            <a:off x="7917205" y="4268854"/>
            <a:ext cx="979970" cy="87983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"/>
          <p:cNvSpPr/>
          <p:nvPr/>
        </p:nvSpPr>
        <p:spPr>
          <a:xfrm>
            <a:off x="8231962" y="2681110"/>
            <a:ext cx="220297" cy="23768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3"/>
          <p:cNvSpPr/>
          <p:nvPr/>
        </p:nvSpPr>
        <p:spPr>
          <a:xfrm rot="-830047">
            <a:off x="7861089" y="2356302"/>
            <a:ext cx="287064" cy="73569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"/>
          <p:cNvSpPr/>
          <p:nvPr/>
        </p:nvSpPr>
        <p:spPr>
          <a:xfrm>
            <a:off x="7633712" y="-65921"/>
            <a:ext cx="457954" cy="349817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3"/>
          <p:cNvSpPr/>
          <p:nvPr/>
        </p:nvSpPr>
        <p:spPr>
          <a:xfrm rot="8224608">
            <a:off x="8316423" y="3153271"/>
            <a:ext cx="501993" cy="771678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61F4B85-52E3-4BB6-A05A-F4D16858F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88" y="-133957"/>
            <a:ext cx="5126078" cy="41849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25"/>
          <p:cNvGrpSpPr/>
          <p:nvPr/>
        </p:nvGrpSpPr>
        <p:grpSpPr>
          <a:xfrm>
            <a:off x="2292295" y="1443042"/>
            <a:ext cx="2708806" cy="2557784"/>
            <a:chOff x="4902229" y="1777656"/>
            <a:chExt cx="2541165" cy="2440200"/>
          </a:xfrm>
        </p:grpSpPr>
        <p:sp>
          <p:nvSpPr>
            <p:cNvPr id="425" name="Google Shape;425;p25"/>
            <p:cNvSpPr/>
            <p:nvPr/>
          </p:nvSpPr>
          <p:spPr>
            <a:xfrm>
              <a:off x="4902229" y="1777656"/>
              <a:ext cx="2440200" cy="2440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26" name="Google Shape;426;p25"/>
            <p:cNvSpPr txBox="1"/>
            <p:nvPr/>
          </p:nvSpPr>
          <p:spPr>
            <a:xfrm>
              <a:off x="5055397" y="2394236"/>
              <a:ext cx="2387997" cy="10976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bg2">
                      <a:lumMod val="10000"/>
                    </a:schemeClr>
                  </a:solidFill>
                  <a:latin typeface="+mj-lt"/>
                  <a:ea typeface="Chivo Light"/>
                  <a:cs typeface="Chivo Light"/>
                  <a:sym typeface="Chivo Light"/>
                </a:rPr>
                <a:t>Felipe Rodrigues</a:t>
              </a:r>
              <a:endParaRPr sz="2000" dirty="0">
                <a:solidFill>
                  <a:schemeClr val="bg2">
                    <a:lumMod val="10000"/>
                  </a:schemeClr>
                </a:solidFill>
                <a:latin typeface="+mj-l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427" name="Google Shape;427;p25"/>
          <p:cNvGrpSpPr/>
          <p:nvPr/>
        </p:nvGrpSpPr>
        <p:grpSpPr>
          <a:xfrm>
            <a:off x="38163" y="851613"/>
            <a:ext cx="2417405" cy="2214050"/>
            <a:chOff x="3490737" y="1374053"/>
            <a:chExt cx="1423800" cy="1423800"/>
          </a:xfrm>
        </p:grpSpPr>
        <p:sp>
          <p:nvSpPr>
            <p:cNvPr id="428" name="Google Shape;428;p25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29" name="Google Shape;429;p25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bg2">
                      <a:lumMod val="10000"/>
                    </a:schemeClr>
                  </a:solidFill>
                  <a:latin typeface="+mj-lt"/>
                  <a:ea typeface="Chivo Light"/>
                  <a:cs typeface="Chivo Light"/>
                  <a:sym typeface="Chivo Light"/>
                </a:rPr>
                <a:t>Aline Silva</a:t>
              </a:r>
              <a:endParaRPr sz="2000" dirty="0">
                <a:solidFill>
                  <a:schemeClr val="bg2">
                    <a:lumMod val="10000"/>
                  </a:schemeClr>
                </a:solidFill>
                <a:latin typeface="+mj-l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430" name="Google Shape;430;p25"/>
          <p:cNvGrpSpPr/>
          <p:nvPr/>
        </p:nvGrpSpPr>
        <p:grpSpPr>
          <a:xfrm>
            <a:off x="703950" y="2854824"/>
            <a:ext cx="2444058" cy="2281132"/>
            <a:chOff x="592405" y="3718814"/>
            <a:chExt cx="1550598" cy="1498800"/>
          </a:xfrm>
        </p:grpSpPr>
        <p:sp>
          <p:nvSpPr>
            <p:cNvPr id="431" name="Google Shape;431;p25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32" name="Google Shape;432;p25"/>
            <p:cNvSpPr txBox="1"/>
            <p:nvPr/>
          </p:nvSpPr>
          <p:spPr>
            <a:xfrm>
              <a:off x="592405" y="3995874"/>
              <a:ext cx="1498800" cy="892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bg2">
                      <a:lumMod val="10000"/>
                    </a:schemeClr>
                  </a:solidFill>
                  <a:latin typeface="+mj-lt"/>
                  <a:ea typeface="Chivo Light"/>
                  <a:cs typeface="Chivo Light"/>
                  <a:sym typeface="Chivo Light"/>
                </a:rPr>
                <a:t>Fernanda Nunes</a:t>
              </a:r>
              <a:endParaRPr sz="2000" dirty="0">
                <a:solidFill>
                  <a:schemeClr val="bg2">
                    <a:lumMod val="10000"/>
                  </a:schemeClr>
                </a:solidFill>
                <a:latin typeface="+mj-lt"/>
                <a:ea typeface="Chivo Light"/>
                <a:cs typeface="Chivo Light"/>
                <a:sym typeface="Chivo Light"/>
              </a:endParaRPr>
            </a:p>
          </p:txBody>
        </p:sp>
      </p:grpSp>
      <p:sp>
        <p:nvSpPr>
          <p:cNvPr id="433" name="Google Shape;433;p25"/>
          <p:cNvSpPr txBox="1">
            <a:spLocks noGrp="1"/>
          </p:cNvSpPr>
          <p:nvPr>
            <p:ph type="title"/>
          </p:nvPr>
        </p:nvSpPr>
        <p:spPr>
          <a:xfrm>
            <a:off x="1129475" y="-97471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2">
                    <a:lumMod val="50000"/>
                  </a:schemeClr>
                </a:solidFill>
              </a:rPr>
              <a:t>Integrantes</a:t>
            </a:r>
            <a:endParaRPr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4" name="Google Shape;43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99508-84AF-4FB4-A324-C92706BF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3058032"/>
            <a:ext cx="5984700" cy="857400"/>
          </a:xfrm>
        </p:spPr>
        <p:txBody>
          <a:bodyPr/>
          <a:lstStyle/>
          <a:p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Reduzir custos e aumentar as vendas por meio da fidelização dos clientes, bem como melhorar a mobilidade entre os clientes e as redes de fast-food e incentivar as pessoas a terem uma alimentação mais saudável.</a:t>
            </a:r>
            <a:b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1C05C0-7D49-478B-9CC4-BF9487A85B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0041-1B26-4204-945C-D262BB872283}"/>
              </a:ext>
            </a:extLst>
          </p:cNvPr>
          <p:cNvSpPr txBox="1"/>
          <p:nvPr/>
        </p:nvSpPr>
        <p:spPr>
          <a:xfrm>
            <a:off x="827313" y="708607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tx2">
                    <a:lumMod val="50000"/>
                  </a:schemeClr>
                </a:solidFill>
                <a:latin typeface="Shadows Into Light Two" panose="020B0604020202020204" charset="0"/>
              </a:rPr>
              <a:t>Objetivo Geral</a:t>
            </a:r>
          </a:p>
        </p:txBody>
      </p:sp>
    </p:spTree>
    <p:extLst>
      <p:ext uri="{BB962C8B-B14F-4D97-AF65-F5344CB8AC3E}">
        <p14:creationId xmlns:p14="http://schemas.microsoft.com/office/powerpoint/2010/main" val="278650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51D43-8B27-4938-B29F-316F8381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1838832"/>
            <a:ext cx="5984700" cy="857400"/>
          </a:xfrm>
        </p:spPr>
        <p:txBody>
          <a:bodyPr/>
          <a:lstStyle/>
          <a:p>
            <a:pPr algn="ctr"/>
            <a:r>
              <a:rPr lang="pt-BR" sz="4800" dirty="0">
                <a:solidFill>
                  <a:schemeClr val="tx2">
                    <a:lumMod val="50000"/>
                  </a:schemeClr>
                </a:solidFill>
              </a:rPr>
              <a:t>Escopo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F9E1EE7-5E51-44A7-A094-C96B3B870C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01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69FA59E-1A19-4C3B-898F-0B49C5716A37}"/>
              </a:ext>
            </a:extLst>
          </p:cNvPr>
          <p:cNvSpPr/>
          <p:nvPr/>
        </p:nvSpPr>
        <p:spPr>
          <a:xfrm>
            <a:off x="3279773" y="4110472"/>
            <a:ext cx="2207676" cy="5927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A356326-F4E2-4DDB-B6FD-CE1E59803729}"/>
              </a:ext>
            </a:extLst>
          </p:cNvPr>
          <p:cNvSpPr/>
          <p:nvPr/>
        </p:nvSpPr>
        <p:spPr>
          <a:xfrm>
            <a:off x="3399342" y="1749537"/>
            <a:ext cx="2147834" cy="10414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Healthy</a:t>
            </a:r>
            <a:r>
              <a:rPr lang="pt-B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Delivery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ABC682D-6296-4775-A8BD-BB8689267CE2}"/>
              </a:ext>
            </a:extLst>
          </p:cNvPr>
          <p:cNvSpPr/>
          <p:nvPr/>
        </p:nvSpPr>
        <p:spPr>
          <a:xfrm>
            <a:off x="2836122" y="74355"/>
            <a:ext cx="2464905" cy="5930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de Login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862F1B8-CE7A-4FBA-A3E3-7C2C671AFF5C}"/>
              </a:ext>
            </a:extLst>
          </p:cNvPr>
          <p:cNvSpPr/>
          <p:nvPr/>
        </p:nvSpPr>
        <p:spPr>
          <a:xfrm>
            <a:off x="277507" y="3223582"/>
            <a:ext cx="2464905" cy="5930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Galeria de fotos bem leve e simples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6F7B026-EC0D-4916-85F6-6A2E29395B8D}"/>
              </a:ext>
            </a:extLst>
          </p:cNvPr>
          <p:cNvSpPr/>
          <p:nvPr/>
        </p:nvSpPr>
        <p:spPr>
          <a:xfrm>
            <a:off x="365791" y="966297"/>
            <a:ext cx="2127778" cy="8574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Painéis: administrativo, balcão e cliente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E691416-29C2-4078-B82E-E1EE936E1F8E}"/>
              </a:ext>
            </a:extLst>
          </p:cNvPr>
          <p:cNvSpPr/>
          <p:nvPr/>
        </p:nvSpPr>
        <p:spPr>
          <a:xfrm>
            <a:off x="6449113" y="3548919"/>
            <a:ext cx="2656371" cy="7386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utilizar: PHP, PDO e MySQL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CF56A47-F32A-42D1-B849-367AFD8228C1}"/>
              </a:ext>
            </a:extLst>
          </p:cNvPr>
          <p:cNvSpPr/>
          <p:nvPr/>
        </p:nvSpPr>
        <p:spPr>
          <a:xfrm>
            <a:off x="5718943" y="1087905"/>
            <a:ext cx="2616844" cy="5930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Restrição referente ao usuário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BFFC63C-A325-473F-BA9C-EEDD18FFD9AA}"/>
              </a:ext>
            </a:extLst>
          </p:cNvPr>
          <p:cNvCxnSpPr>
            <a:cxnSpLocks/>
          </p:cNvCxnSpPr>
          <p:nvPr/>
        </p:nvCxnSpPr>
        <p:spPr>
          <a:xfrm flipH="1" flipV="1">
            <a:off x="2634345" y="1499116"/>
            <a:ext cx="624290" cy="363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323045D-35FD-459D-B515-FAD594369204}"/>
              </a:ext>
            </a:extLst>
          </p:cNvPr>
          <p:cNvCxnSpPr>
            <a:cxnSpLocks/>
          </p:cNvCxnSpPr>
          <p:nvPr/>
        </p:nvCxnSpPr>
        <p:spPr>
          <a:xfrm>
            <a:off x="4366152" y="2899347"/>
            <a:ext cx="10750" cy="863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5EBBF7C-EE44-4531-8502-2CB3F5C990B5}"/>
              </a:ext>
            </a:extLst>
          </p:cNvPr>
          <p:cNvCxnSpPr>
            <a:cxnSpLocks/>
          </p:cNvCxnSpPr>
          <p:nvPr/>
        </p:nvCxnSpPr>
        <p:spPr>
          <a:xfrm flipH="1" flipV="1">
            <a:off x="4053000" y="705847"/>
            <a:ext cx="106512" cy="935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15A0139-16E4-431E-8F3D-64B51E66526B}"/>
              </a:ext>
            </a:extLst>
          </p:cNvPr>
          <p:cNvCxnSpPr>
            <a:cxnSpLocks/>
          </p:cNvCxnSpPr>
          <p:nvPr/>
        </p:nvCxnSpPr>
        <p:spPr>
          <a:xfrm flipV="1">
            <a:off x="5687883" y="1749537"/>
            <a:ext cx="1031894" cy="442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1EB0905-2077-4F0E-A8EF-6AACF29D09BC}"/>
              </a:ext>
            </a:extLst>
          </p:cNvPr>
          <p:cNvCxnSpPr>
            <a:cxnSpLocks/>
          </p:cNvCxnSpPr>
          <p:nvPr/>
        </p:nvCxnSpPr>
        <p:spPr>
          <a:xfrm>
            <a:off x="5479893" y="2846556"/>
            <a:ext cx="875146" cy="732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97F67AE-416F-4132-8C87-C6455C3CD367}"/>
              </a:ext>
            </a:extLst>
          </p:cNvPr>
          <p:cNvCxnSpPr>
            <a:cxnSpLocks/>
          </p:cNvCxnSpPr>
          <p:nvPr/>
        </p:nvCxnSpPr>
        <p:spPr>
          <a:xfrm flipH="1">
            <a:off x="2259348" y="2326612"/>
            <a:ext cx="1020425" cy="583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51D43-8B27-4938-B29F-316F8381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143050"/>
            <a:ext cx="5984700" cy="857400"/>
          </a:xfrm>
        </p:spPr>
        <p:txBody>
          <a:bodyPr/>
          <a:lstStyle/>
          <a:p>
            <a:pPr algn="ctr"/>
            <a:r>
              <a:rPr lang="pt-BR" sz="4000" dirty="0">
                <a:solidFill>
                  <a:schemeClr val="tx2">
                    <a:lumMod val="50000"/>
                  </a:schemeClr>
                </a:solidFill>
              </a:rPr>
              <a:t>Orientador: Não definido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F9E1EE7-5E51-44A7-A094-C96B3B870C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76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7199C-BA9D-4E93-A537-282969FD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5" y="314832"/>
            <a:ext cx="5984700" cy="857400"/>
          </a:xfrm>
        </p:spPr>
        <p:txBody>
          <a:bodyPr/>
          <a:lstStyle/>
          <a:p>
            <a:r>
              <a:rPr lang="pt-BR" sz="4000" dirty="0">
                <a:solidFill>
                  <a:schemeClr val="tx2">
                    <a:lumMod val="50000"/>
                  </a:schemeClr>
                </a:solidFill>
              </a:rPr>
              <a:t>Ferramenta Controle Versão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5F16895-1B17-46F2-834E-4FF0E0308C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EB9D6B-C8DE-4CF2-A56B-0AF4AC77F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2206208"/>
            <a:ext cx="3520786" cy="185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72153"/>
      </p:ext>
    </p:extLst>
  </p:cSld>
  <p:clrMapOvr>
    <a:masterClrMapping/>
  </p:clrMapOvr>
</p:sld>
</file>

<file path=ppt/theme/theme1.xml><?xml version="1.0" encoding="utf-8"?>
<a:theme xmlns:a="http://schemas.openxmlformats.org/drawingml/2006/main" name="Aumerle template">
  <a:themeElements>
    <a:clrScheme name="Custom 347">
      <a:dk1>
        <a:srgbClr val="65677F"/>
      </a:dk1>
      <a:lt1>
        <a:srgbClr val="FFFFFF"/>
      </a:lt1>
      <a:dk2>
        <a:srgbClr val="CDCFE5"/>
      </a:dk2>
      <a:lt2>
        <a:srgbClr val="EDEEF8"/>
      </a:lt2>
      <a:accent1>
        <a:srgbClr val="FFA105"/>
      </a:accent1>
      <a:accent2>
        <a:srgbClr val="FFD03C"/>
      </a:accent2>
      <a:accent3>
        <a:srgbClr val="D2F264"/>
      </a:accent3>
      <a:accent4>
        <a:srgbClr val="AAED97"/>
      </a:accent4>
      <a:accent5>
        <a:srgbClr val="96B5F5"/>
      </a:accent5>
      <a:accent6>
        <a:srgbClr val="7A7D99"/>
      </a:accent6>
      <a:hlink>
        <a:srgbClr val="FF7B5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1191</TotalTime>
  <Words>93</Words>
  <Application>Microsoft Office PowerPoint</Application>
  <PresentationFormat>Apresentação na tela (16:9)</PresentationFormat>
  <Paragraphs>22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Chivo Light</vt:lpstr>
      <vt:lpstr>Shadows Into Light Two</vt:lpstr>
      <vt:lpstr>Arial</vt:lpstr>
      <vt:lpstr>Aumerle template</vt:lpstr>
      <vt:lpstr>Apresentação do PowerPoint</vt:lpstr>
      <vt:lpstr>Integrantes</vt:lpstr>
      <vt:lpstr>Reduzir custos e aumentar as vendas por meio da fidelização dos clientes, bem como melhorar a mobilidade entre os clientes e as redes de fast-food e incentivar as pessoas a terem uma alimentação mais saudável. </vt:lpstr>
      <vt:lpstr>Escopo</vt:lpstr>
      <vt:lpstr>Apresentação do PowerPoint</vt:lpstr>
      <vt:lpstr>Orientador: Não definido</vt:lpstr>
      <vt:lpstr>Ferramenta Controle Versão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Rodriegues</dc:creator>
  <cp:lastModifiedBy>Felipe Rodriegues</cp:lastModifiedBy>
  <cp:revision>15</cp:revision>
  <dcterms:modified xsi:type="dcterms:W3CDTF">2020-11-14T22:49:53Z</dcterms:modified>
</cp:coreProperties>
</file>