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50" r:id="rId5"/>
    <p:sldMasterId id="2147483652" r:id="rId6"/>
    <p:sldMasterId id="2147483654" r:id="rId7"/>
    <p:sldMasterId id="2147483656" r:id="rId8"/>
    <p:sldMasterId id="2147483658" r:id="rId9"/>
    <p:sldMasterId id="2147483660" r:id="rId10"/>
    <p:sldMasterId id="2147483662" r:id="rId11"/>
    <p:sldMasterId id="2147483664" r:id="rId12"/>
    <p:sldMasterId id="2147483666" r:id="rId13"/>
    <p:sldMasterId id="2147483668" r:id="rId14"/>
    <p:sldMasterId id="2147483670" r:id="rId15"/>
    <p:sldMasterId id="2147483672" r:id="rId16"/>
    <p:sldMasterId id="2147483674" r:id="rId17"/>
    <p:sldMasterId id="2147483676" r:id="rId18"/>
  </p:sldMasterIdLst>
  <p:notesMasterIdLst>
    <p:notesMasterId r:id="rId29"/>
  </p:notes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Master" Target="slideMasters/slideMaster15.xml"/><Relationship Id="rId26" Type="http://schemas.openxmlformats.org/officeDocument/2006/relationships/slide" Target="slides/slide8.xml"/><Relationship Id="rId3" Type="http://schemas.openxmlformats.org/officeDocument/2006/relationships/customXml" Target="../customXml/item3.xml"/><Relationship Id="rId21" Type="http://schemas.openxmlformats.org/officeDocument/2006/relationships/slide" Target="slides/slide3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slide" Target="slides/slide7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0" Type="http://schemas.openxmlformats.org/officeDocument/2006/relationships/slide" Target="slides/slide2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6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slide" Target="slides/slide5.xml"/><Relationship Id="rId28" Type="http://schemas.openxmlformats.org/officeDocument/2006/relationships/slide" Target="slides/slide10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1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" Target="slides/slide4.xml"/><Relationship Id="rId27" Type="http://schemas.openxmlformats.org/officeDocument/2006/relationships/slide" Target="slides/slide9.xml"/><Relationship Id="rId30" Type="http://schemas.openxmlformats.org/officeDocument/2006/relationships/presProps" Target="presProps.xml"/><Relationship Id="rId8" Type="http://schemas.openxmlformats.org/officeDocument/2006/relationships/slideMaster" Target="slideMasters/slideMaster5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A59B01-224C-43DE-B537-DB9FFC21D5E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619A15E-C432-435C-AADB-1A5A9927633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/>
            <a:t>DESENVOLVIMENTO DE ESTRUTURA RELACIONAL DE TABELAS COM BASE NOS DADOS DISPONIBILIZADOS</a:t>
          </a:r>
          <a:endParaRPr lang="en-US"/>
        </a:p>
      </dgm:t>
    </dgm:pt>
    <dgm:pt modelId="{6060DF46-151F-4DE8-B26E-4A3E78309704}" type="parTrans" cxnId="{98F53B26-878B-4207-85E7-0792FE87F749}">
      <dgm:prSet/>
      <dgm:spPr/>
      <dgm:t>
        <a:bodyPr/>
        <a:lstStyle/>
        <a:p>
          <a:endParaRPr lang="en-US"/>
        </a:p>
      </dgm:t>
    </dgm:pt>
    <dgm:pt modelId="{ABA69C06-318D-45D6-98F8-6C9D5BBEF010}" type="sibTrans" cxnId="{98F53B26-878B-4207-85E7-0792FE87F749}">
      <dgm:prSet/>
      <dgm:spPr/>
      <dgm:t>
        <a:bodyPr/>
        <a:lstStyle/>
        <a:p>
          <a:endParaRPr lang="en-US"/>
        </a:p>
      </dgm:t>
    </dgm:pt>
    <dgm:pt modelId="{1705B5EC-9192-49F4-BE09-47D6724DDC9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/>
            <a:t>DOCUMENTAÇÃO NO GITHUB E GESTÃO DO PROJETO DESENVOLVIDA NO JIRA SOFTWARE</a:t>
          </a:r>
          <a:endParaRPr lang="en-US"/>
        </a:p>
      </dgm:t>
    </dgm:pt>
    <dgm:pt modelId="{51F24FC6-5C11-4239-8961-305A4BC5DB91}" type="parTrans" cxnId="{B3D77E11-A020-4308-B3C8-8B0E7B710D17}">
      <dgm:prSet/>
      <dgm:spPr/>
      <dgm:t>
        <a:bodyPr/>
        <a:lstStyle/>
        <a:p>
          <a:endParaRPr lang="en-US"/>
        </a:p>
      </dgm:t>
    </dgm:pt>
    <dgm:pt modelId="{510F4C03-479C-4B60-8A06-137545A0E3F1}" type="sibTrans" cxnId="{B3D77E11-A020-4308-B3C8-8B0E7B710D17}">
      <dgm:prSet/>
      <dgm:spPr/>
      <dgm:t>
        <a:bodyPr/>
        <a:lstStyle/>
        <a:p>
          <a:endParaRPr lang="en-US"/>
        </a:p>
      </dgm:t>
    </dgm:pt>
    <dgm:pt modelId="{8A6CA951-B798-4F2E-83EE-102CD8AFF83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/>
            <a:t>DOCUMENTAÇÃO DO PROJETO DE FORMA CLARA E DE FÁCIL ACESSO</a:t>
          </a:r>
          <a:endParaRPr lang="en-US"/>
        </a:p>
      </dgm:t>
    </dgm:pt>
    <dgm:pt modelId="{B802EDFE-2CAF-43BD-9E0E-F1CFD3E623A9}" type="parTrans" cxnId="{63D005D2-1480-4BE1-9D7A-4BA7716924B6}">
      <dgm:prSet/>
      <dgm:spPr/>
      <dgm:t>
        <a:bodyPr/>
        <a:lstStyle/>
        <a:p>
          <a:endParaRPr lang="en-US"/>
        </a:p>
      </dgm:t>
    </dgm:pt>
    <dgm:pt modelId="{365956F9-F333-4ECB-9FE3-66BE4EB8D340}" type="sibTrans" cxnId="{63D005D2-1480-4BE1-9D7A-4BA7716924B6}">
      <dgm:prSet/>
      <dgm:spPr/>
      <dgm:t>
        <a:bodyPr/>
        <a:lstStyle/>
        <a:p>
          <a:endParaRPr lang="en-US"/>
        </a:p>
      </dgm:t>
    </dgm:pt>
    <dgm:pt modelId="{548C23D6-9D57-4478-85B2-599310A8017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i="0" dirty="0"/>
            <a:t>APLICAÇÃO DO MODELO DE OTIMIZAÇÃO</a:t>
          </a:r>
          <a:endParaRPr lang="pt-BR" dirty="0"/>
        </a:p>
      </dgm:t>
    </dgm:pt>
    <dgm:pt modelId="{285B243F-D331-455C-B9A2-3194C340C4AE}" type="parTrans" cxnId="{2206F7C7-E144-4B28-A4BE-FECB08B53148}">
      <dgm:prSet/>
      <dgm:spPr/>
      <dgm:t>
        <a:bodyPr/>
        <a:lstStyle/>
        <a:p>
          <a:endParaRPr lang="pt-BR"/>
        </a:p>
      </dgm:t>
    </dgm:pt>
    <dgm:pt modelId="{C46429B5-9022-4AD4-B7E1-B35E45BBC0CA}" type="sibTrans" cxnId="{2206F7C7-E144-4B28-A4BE-FECB08B53148}">
      <dgm:prSet/>
      <dgm:spPr/>
      <dgm:t>
        <a:bodyPr/>
        <a:lstStyle/>
        <a:p>
          <a:endParaRPr lang="pt-BR"/>
        </a:p>
      </dgm:t>
    </dgm:pt>
    <dgm:pt modelId="{7BA90EAA-9172-4131-89C5-0C595DC3A757}" type="pres">
      <dgm:prSet presAssocID="{D1A59B01-224C-43DE-B537-DB9FFC21D5E4}" presName="root" presStyleCnt="0">
        <dgm:presLayoutVars>
          <dgm:dir/>
          <dgm:resizeHandles val="exact"/>
        </dgm:presLayoutVars>
      </dgm:prSet>
      <dgm:spPr/>
    </dgm:pt>
    <dgm:pt modelId="{341EB44A-159E-42F2-906F-CFA66E668BDF}" type="pres">
      <dgm:prSet presAssocID="{A619A15E-C432-435C-AADB-1A5A99276336}" presName="compNode" presStyleCnt="0"/>
      <dgm:spPr/>
    </dgm:pt>
    <dgm:pt modelId="{5AE5596C-7AB2-415A-B073-1D7EF97615AF}" type="pres">
      <dgm:prSet presAssocID="{A619A15E-C432-435C-AADB-1A5A99276336}" presName="iconBgRect" presStyleLbl="bgShp" presStyleIdx="0" presStyleCnt="4"/>
      <dgm:spPr/>
    </dgm:pt>
    <dgm:pt modelId="{54F53EB2-9E14-472B-B026-43BC052B6D61}" type="pres">
      <dgm:prSet presAssocID="{A619A15E-C432-435C-AADB-1A5A9927633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E0CD964-45F0-4F03-AC78-148C3D1153BE}" type="pres">
      <dgm:prSet presAssocID="{A619A15E-C432-435C-AADB-1A5A99276336}" presName="spaceRect" presStyleCnt="0"/>
      <dgm:spPr/>
    </dgm:pt>
    <dgm:pt modelId="{84ECEBBE-19A8-4C5B-8C70-7E8EE1DC9984}" type="pres">
      <dgm:prSet presAssocID="{A619A15E-C432-435C-AADB-1A5A99276336}" presName="textRect" presStyleLbl="revTx" presStyleIdx="0" presStyleCnt="4">
        <dgm:presLayoutVars>
          <dgm:chMax val="1"/>
          <dgm:chPref val="1"/>
        </dgm:presLayoutVars>
      </dgm:prSet>
      <dgm:spPr/>
    </dgm:pt>
    <dgm:pt modelId="{5358DCFF-467F-497A-BA80-0D2DCD53446D}" type="pres">
      <dgm:prSet presAssocID="{ABA69C06-318D-45D6-98F8-6C9D5BBEF010}" presName="sibTrans" presStyleCnt="0"/>
      <dgm:spPr/>
    </dgm:pt>
    <dgm:pt modelId="{834385BF-F799-4BBF-9368-7B47CB2A923F}" type="pres">
      <dgm:prSet presAssocID="{548C23D6-9D57-4478-85B2-599310A80175}" presName="compNode" presStyleCnt="0"/>
      <dgm:spPr/>
    </dgm:pt>
    <dgm:pt modelId="{81E87C6B-781A-41E2-A28D-0307BD6823B2}" type="pres">
      <dgm:prSet presAssocID="{548C23D6-9D57-4478-85B2-599310A80175}" presName="iconBgRect" presStyleLbl="bgShp" presStyleIdx="1" presStyleCnt="4"/>
      <dgm:spPr/>
    </dgm:pt>
    <dgm:pt modelId="{E9B13B52-FCFE-4108-99FA-384DD0C4856B}" type="pres">
      <dgm:prSet presAssocID="{548C23D6-9D57-4478-85B2-599310A8017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D0837884-12DE-4CF5-91E9-FCCF18F5CA57}" type="pres">
      <dgm:prSet presAssocID="{548C23D6-9D57-4478-85B2-599310A80175}" presName="spaceRect" presStyleCnt="0"/>
      <dgm:spPr/>
    </dgm:pt>
    <dgm:pt modelId="{AEAAEF0C-FE93-46B2-AB9B-6AE7B0976F1A}" type="pres">
      <dgm:prSet presAssocID="{548C23D6-9D57-4478-85B2-599310A80175}" presName="textRect" presStyleLbl="revTx" presStyleIdx="1" presStyleCnt="4">
        <dgm:presLayoutVars>
          <dgm:chMax val="1"/>
          <dgm:chPref val="1"/>
        </dgm:presLayoutVars>
      </dgm:prSet>
      <dgm:spPr/>
    </dgm:pt>
    <dgm:pt modelId="{094A2938-E48F-4298-9B2B-9D88B4F7CB9B}" type="pres">
      <dgm:prSet presAssocID="{C46429B5-9022-4AD4-B7E1-B35E45BBC0CA}" presName="sibTrans" presStyleCnt="0"/>
      <dgm:spPr/>
    </dgm:pt>
    <dgm:pt modelId="{6E67CC79-57DC-466D-B1B6-0890F2F75577}" type="pres">
      <dgm:prSet presAssocID="{1705B5EC-9192-49F4-BE09-47D6724DDC91}" presName="compNode" presStyleCnt="0"/>
      <dgm:spPr/>
    </dgm:pt>
    <dgm:pt modelId="{7631536F-7F79-4579-B683-48CD0BB37655}" type="pres">
      <dgm:prSet presAssocID="{1705B5EC-9192-49F4-BE09-47D6724DDC91}" presName="iconBgRect" presStyleLbl="bgShp" presStyleIdx="2" presStyleCnt="4"/>
      <dgm:spPr/>
    </dgm:pt>
    <dgm:pt modelId="{6C075026-0C88-4B70-BBD0-761A6E799C42}" type="pres">
      <dgm:prSet presAssocID="{1705B5EC-9192-49F4-BE09-47D6724DDC9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5FFE7745-991B-44E8-B271-F25D4D22F774}" type="pres">
      <dgm:prSet presAssocID="{1705B5EC-9192-49F4-BE09-47D6724DDC91}" presName="spaceRect" presStyleCnt="0"/>
      <dgm:spPr/>
    </dgm:pt>
    <dgm:pt modelId="{9571D851-27D4-415F-8FCD-E82F4FDF8501}" type="pres">
      <dgm:prSet presAssocID="{1705B5EC-9192-49F4-BE09-47D6724DDC91}" presName="textRect" presStyleLbl="revTx" presStyleIdx="2" presStyleCnt="4">
        <dgm:presLayoutVars>
          <dgm:chMax val="1"/>
          <dgm:chPref val="1"/>
        </dgm:presLayoutVars>
      </dgm:prSet>
      <dgm:spPr/>
    </dgm:pt>
    <dgm:pt modelId="{B7657726-F395-4D0A-8B24-BA6EA5986015}" type="pres">
      <dgm:prSet presAssocID="{510F4C03-479C-4B60-8A06-137545A0E3F1}" presName="sibTrans" presStyleCnt="0"/>
      <dgm:spPr/>
    </dgm:pt>
    <dgm:pt modelId="{EAE56E8F-DD44-44AA-BA4E-289F2E310882}" type="pres">
      <dgm:prSet presAssocID="{8A6CA951-B798-4F2E-83EE-102CD8AFF83E}" presName="compNode" presStyleCnt="0"/>
      <dgm:spPr/>
    </dgm:pt>
    <dgm:pt modelId="{A8C155F3-7474-41D8-9C19-ED09ED0D8CC1}" type="pres">
      <dgm:prSet presAssocID="{8A6CA951-B798-4F2E-83EE-102CD8AFF83E}" presName="iconBgRect" presStyleLbl="bgShp" presStyleIdx="3" presStyleCnt="4"/>
      <dgm:spPr/>
    </dgm:pt>
    <dgm:pt modelId="{E575C0AA-0E66-4CF6-8853-753469E8AC43}" type="pres">
      <dgm:prSet presAssocID="{8A6CA951-B798-4F2E-83EE-102CD8AFF83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F7C92F0-CB10-4C52-BCC3-9B0D461C85D3}" type="pres">
      <dgm:prSet presAssocID="{8A6CA951-B798-4F2E-83EE-102CD8AFF83E}" presName="spaceRect" presStyleCnt="0"/>
      <dgm:spPr/>
    </dgm:pt>
    <dgm:pt modelId="{FEB14AB4-40A3-43B5-BD5B-B77CDFE504F0}" type="pres">
      <dgm:prSet presAssocID="{8A6CA951-B798-4F2E-83EE-102CD8AFF83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3D77E11-A020-4308-B3C8-8B0E7B710D17}" srcId="{D1A59B01-224C-43DE-B537-DB9FFC21D5E4}" destId="{1705B5EC-9192-49F4-BE09-47D6724DDC91}" srcOrd="2" destOrd="0" parTransId="{51F24FC6-5C11-4239-8961-305A4BC5DB91}" sibTransId="{510F4C03-479C-4B60-8A06-137545A0E3F1}"/>
    <dgm:cxn modelId="{B9D53718-3EC7-8D44-9FF8-7EFE89C02BAB}" type="presOf" srcId="{D1A59B01-224C-43DE-B537-DB9FFC21D5E4}" destId="{7BA90EAA-9172-4131-89C5-0C595DC3A757}" srcOrd="0" destOrd="0" presId="urn:microsoft.com/office/officeart/2018/5/layout/IconCircleLabelList"/>
    <dgm:cxn modelId="{98F53B26-878B-4207-85E7-0792FE87F749}" srcId="{D1A59B01-224C-43DE-B537-DB9FFC21D5E4}" destId="{A619A15E-C432-435C-AADB-1A5A99276336}" srcOrd="0" destOrd="0" parTransId="{6060DF46-151F-4DE8-B26E-4A3E78309704}" sibTransId="{ABA69C06-318D-45D6-98F8-6C9D5BBEF010}"/>
    <dgm:cxn modelId="{9EF5FF6E-D600-954F-B64F-515C61206F9A}" type="presOf" srcId="{548C23D6-9D57-4478-85B2-599310A80175}" destId="{AEAAEF0C-FE93-46B2-AB9B-6AE7B0976F1A}" srcOrd="0" destOrd="0" presId="urn:microsoft.com/office/officeart/2018/5/layout/IconCircleLabelList"/>
    <dgm:cxn modelId="{136B566F-219A-3348-B1D4-B22D16DD8CC8}" type="presOf" srcId="{A619A15E-C432-435C-AADB-1A5A99276336}" destId="{84ECEBBE-19A8-4C5B-8C70-7E8EE1DC9984}" srcOrd="0" destOrd="0" presId="urn:microsoft.com/office/officeart/2018/5/layout/IconCircleLabelList"/>
    <dgm:cxn modelId="{9C12D1BA-1EA6-834E-8B96-999461F006E5}" type="presOf" srcId="{1705B5EC-9192-49F4-BE09-47D6724DDC91}" destId="{9571D851-27D4-415F-8FCD-E82F4FDF8501}" srcOrd="0" destOrd="0" presId="urn:microsoft.com/office/officeart/2018/5/layout/IconCircleLabelList"/>
    <dgm:cxn modelId="{AF90E0C4-0E1F-4548-A29D-169ED78145E6}" type="presOf" srcId="{8A6CA951-B798-4F2E-83EE-102CD8AFF83E}" destId="{FEB14AB4-40A3-43B5-BD5B-B77CDFE504F0}" srcOrd="0" destOrd="0" presId="urn:microsoft.com/office/officeart/2018/5/layout/IconCircleLabelList"/>
    <dgm:cxn modelId="{2206F7C7-E144-4B28-A4BE-FECB08B53148}" srcId="{D1A59B01-224C-43DE-B537-DB9FFC21D5E4}" destId="{548C23D6-9D57-4478-85B2-599310A80175}" srcOrd="1" destOrd="0" parTransId="{285B243F-D331-455C-B9A2-3194C340C4AE}" sibTransId="{C46429B5-9022-4AD4-B7E1-B35E45BBC0CA}"/>
    <dgm:cxn modelId="{63D005D2-1480-4BE1-9D7A-4BA7716924B6}" srcId="{D1A59B01-224C-43DE-B537-DB9FFC21D5E4}" destId="{8A6CA951-B798-4F2E-83EE-102CD8AFF83E}" srcOrd="3" destOrd="0" parTransId="{B802EDFE-2CAF-43BD-9E0E-F1CFD3E623A9}" sibTransId="{365956F9-F333-4ECB-9FE3-66BE4EB8D340}"/>
    <dgm:cxn modelId="{C3E00C91-CEBB-8045-B5C1-C40AFE173A40}" type="presParOf" srcId="{7BA90EAA-9172-4131-89C5-0C595DC3A757}" destId="{341EB44A-159E-42F2-906F-CFA66E668BDF}" srcOrd="0" destOrd="0" presId="urn:microsoft.com/office/officeart/2018/5/layout/IconCircleLabelList"/>
    <dgm:cxn modelId="{DF9D67EB-7A95-8044-80F1-85CC79D208E7}" type="presParOf" srcId="{341EB44A-159E-42F2-906F-CFA66E668BDF}" destId="{5AE5596C-7AB2-415A-B073-1D7EF97615AF}" srcOrd="0" destOrd="0" presId="urn:microsoft.com/office/officeart/2018/5/layout/IconCircleLabelList"/>
    <dgm:cxn modelId="{48F20927-F413-AA40-9301-21CABC5E672E}" type="presParOf" srcId="{341EB44A-159E-42F2-906F-CFA66E668BDF}" destId="{54F53EB2-9E14-472B-B026-43BC052B6D61}" srcOrd="1" destOrd="0" presId="urn:microsoft.com/office/officeart/2018/5/layout/IconCircleLabelList"/>
    <dgm:cxn modelId="{6E09BDDE-6A37-3E47-930B-5DC232493234}" type="presParOf" srcId="{341EB44A-159E-42F2-906F-CFA66E668BDF}" destId="{EE0CD964-45F0-4F03-AC78-148C3D1153BE}" srcOrd="2" destOrd="0" presId="urn:microsoft.com/office/officeart/2018/5/layout/IconCircleLabelList"/>
    <dgm:cxn modelId="{FBED76F1-232B-5444-8592-00B5D1ABD756}" type="presParOf" srcId="{341EB44A-159E-42F2-906F-CFA66E668BDF}" destId="{84ECEBBE-19A8-4C5B-8C70-7E8EE1DC9984}" srcOrd="3" destOrd="0" presId="urn:microsoft.com/office/officeart/2018/5/layout/IconCircleLabelList"/>
    <dgm:cxn modelId="{189C5C0C-7839-6443-9837-25105B29D1EA}" type="presParOf" srcId="{7BA90EAA-9172-4131-89C5-0C595DC3A757}" destId="{5358DCFF-467F-497A-BA80-0D2DCD53446D}" srcOrd="1" destOrd="0" presId="urn:microsoft.com/office/officeart/2018/5/layout/IconCircleLabelList"/>
    <dgm:cxn modelId="{07D12E01-4D5C-C143-865A-CA12AFF5E3A6}" type="presParOf" srcId="{7BA90EAA-9172-4131-89C5-0C595DC3A757}" destId="{834385BF-F799-4BBF-9368-7B47CB2A923F}" srcOrd="2" destOrd="0" presId="urn:microsoft.com/office/officeart/2018/5/layout/IconCircleLabelList"/>
    <dgm:cxn modelId="{0A62531D-52E3-0C48-8AF9-F2D90C032588}" type="presParOf" srcId="{834385BF-F799-4BBF-9368-7B47CB2A923F}" destId="{81E87C6B-781A-41E2-A28D-0307BD6823B2}" srcOrd="0" destOrd="0" presId="urn:microsoft.com/office/officeart/2018/5/layout/IconCircleLabelList"/>
    <dgm:cxn modelId="{613E11A2-D832-574D-9920-077F68BF9015}" type="presParOf" srcId="{834385BF-F799-4BBF-9368-7B47CB2A923F}" destId="{E9B13B52-FCFE-4108-99FA-384DD0C4856B}" srcOrd="1" destOrd="0" presId="urn:microsoft.com/office/officeart/2018/5/layout/IconCircleLabelList"/>
    <dgm:cxn modelId="{0A175FA0-3521-6D4E-856A-F28F5CBF9C4F}" type="presParOf" srcId="{834385BF-F799-4BBF-9368-7B47CB2A923F}" destId="{D0837884-12DE-4CF5-91E9-FCCF18F5CA57}" srcOrd="2" destOrd="0" presId="urn:microsoft.com/office/officeart/2018/5/layout/IconCircleLabelList"/>
    <dgm:cxn modelId="{1312F0D5-6FF1-E84F-BB3B-5074D6511029}" type="presParOf" srcId="{834385BF-F799-4BBF-9368-7B47CB2A923F}" destId="{AEAAEF0C-FE93-46B2-AB9B-6AE7B0976F1A}" srcOrd="3" destOrd="0" presId="urn:microsoft.com/office/officeart/2018/5/layout/IconCircleLabelList"/>
    <dgm:cxn modelId="{331A657D-8666-F84E-BEEC-80FDF53D286A}" type="presParOf" srcId="{7BA90EAA-9172-4131-89C5-0C595DC3A757}" destId="{094A2938-E48F-4298-9B2B-9D88B4F7CB9B}" srcOrd="3" destOrd="0" presId="urn:microsoft.com/office/officeart/2018/5/layout/IconCircleLabelList"/>
    <dgm:cxn modelId="{2A517215-7869-AC4F-B93E-E323EC627FAB}" type="presParOf" srcId="{7BA90EAA-9172-4131-89C5-0C595DC3A757}" destId="{6E67CC79-57DC-466D-B1B6-0890F2F75577}" srcOrd="4" destOrd="0" presId="urn:microsoft.com/office/officeart/2018/5/layout/IconCircleLabelList"/>
    <dgm:cxn modelId="{35074789-5060-E847-AEC6-5860F198E820}" type="presParOf" srcId="{6E67CC79-57DC-466D-B1B6-0890F2F75577}" destId="{7631536F-7F79-4579-B683-48CD0BB37655}" srcOrd="0" destOrd="0" presId="urn:microsoft.com/office/officeart/2018/5/layout/IconCircleLabelList"/>
    <dgm:cxn modelId="{25F3B47D-7E1A-2B40-AB37-C9D29DCFA5B1}" type="presParOf" srcId="{6E67CC79-57DC-466D-B1B6-0890F2F75577}" destId="{6C075026-0C88-4B70-BBD0-761A6E799C42}" srcOrd="1" destOrd="0" presId="urn:microsoft.com/office/officeart/2018/5/layout/IconCircleLabelList"/>
    <dgm:cxn modelId="{7537A982-9696-E544-A485-9F95BDA755FA}" type="presParOf" srcId="{6E67CC79-57DC-466D-B1B6-0890F2F75577}" destId="{5FFE7745-991B-44E8-B271-F25D4D22F774}" srcOrd="2" destOrd="0" presId="urn:microsoft.com/office/officeart/2018/5/layout/IconCircleLabelList"/>
    <dgm:cxn modelId="{E9CFA8A4-DA75-C64E-863E-FE834B9DCFE4}" type="presParOf" srcId="{6E67CC79-57DC-466D-B1B6-0890F2F75577}" destId="{9571D851-27D4-415F-8FCD-E82F4FDF8501}" srcOrd="3" destOrd="0" presId="urn:microsoft.com/office/officeart/2018/5/layout/IconCircleLabelList"/>
    <dgm:cxn modelId="{1592C326-F028-E34D-A0F0-325880519C3E}" type="presParOf" srcId="{7BA90EAA-9172-4131-89C5-0C595DC3A757}" destId="{B7657726-F395-4D0A-8B24-BA6EA5986015}" srcOrd="5" destOrd="0" presId="urn:microsoft.com/office/officeart/2018/5/layout/IconCircleLabelList"/>
    <dgm:cxn modelId="{C9EFD432-0972-D44F-ACD1-8FD2586DB095}" type="presParOf" srcId="{7BA90EAA-9172-4131-89C5-0C595DC3A757}" destId="{EAE56E8F-DD44-44AA-BA4E-289F2E310882}" srcOrd="6" destOrd="0" presId="urn:microsoft.com/office/officeart/2018/5/layout/IconCircleLabelList"/>
    <dgm:cxn modelId="{437BE3F6-A5C0-6D4E-82E0-8C007897392A}" type="presParOf" srcId="{EAE56E8F-DD44-44AA-BA4E-289F2E310882}" destId="{A8C155F3-7474-41D8-9C19-ED09ED0D8CC1}" srcOrd="0" destOrd="0" presId="urn:microsoft.com/office/officeart/2018/5/layout/IconCircleLabelList"/>
    <dgm:cxn modelId="{88FC188F-9A5D-A349-BB7E-98AF35AB47B3}" type="presParOf" srcId="{EAE56E8F-DD44-44AA-BA4E-289F2E310882}" destId="{E575C0AA-0E66-4CF6-8853-753469E8AC43}" srcOrd="1" destOrd="0" presId="urn:microsoft.com/office/officeart/2018/5/layout/IconCircleLabelList"/>
    <dgm:cxn modelId="{C1DC0F3A-1246-BB49-A456-6432CBF6DEC0}" type="presParOf" srcId="{EAE56E8F-DD44-44AA-BA4E-289F2E310882}" destId="{5F7C92F0-CB10-4C52-BCC3-9B0D461C85D3}" srcOrd="2" destOrd="0" presId="urn:microsoft.com/office/officeart/2018/5/layout/IconCircleLabelList"/>
    <dgm:cxn modelId="{87847A06-F1B6-1341-8015-ADEC630B38BC}" type="presParOf" srcId="{EAE56E8F-DD44-44AA-BA4E-289F2E310882}" destId="{FEB14AB4-40A3-43B5-BD5B-B77CDFE504F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E5596C-7AB2-415A-B073-1D7EF97615AF}">
      <dsp:nvSpPr>
        <dsp:cNvPr id="0" name=""/>
        <dsp:cNvSpPr/>
      </dsp:nvSpPr>
      <dsp:spPr>
        <a:xfrm>
          <a:off x="562783" y="788093"/>
          <a:ext cx="1445983" cy="14459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F53EB2-9E14-472B-B026-43BC052B6D61}">
      <dsp:nvSpPr>
        <dsp:cNvPr id="0" name=""/>
        <dsp:cNvSpPr/>
      </dsp:nvSpPr>
      <dsp:spPr>
        <a:xfrm>
          <a:off x="870944" y="1096254"/>
          <a:ext cx="829662" cy="8296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ECEBBE-19A8-4C5B-8C70-7E8EE1DC9984}">
      <dsp:nvSpPr>
        <dsp:cNvPr id="0" name=""/>
        <dsp:cNvSpPr/>
      </dsp:nvSpPr>
      <dsp:spPr>
        <a:xfrm>
          <a:off x="100542" y="2684466"/>
          <a:ext cx="237046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200" kern="1200"/>
            <a:t>DESENVOLVIMENTO DE ESTRUTURA RELACIONAL DE TABELAS COM BASE NOS DADOS DISPONIBILIZADOS</a:t>
          </a:r>
          <a:endParaRPr lang="en-US" sz="1200" kern="1200"/>
        </a:p>
      </dsp:txBody>
      <dsp:txXfrm>
        <a:off x="100542" y="2684466"/>
        <a:ext cx="2370465" cy="720000"/>
      </dsp:txXfrm>
    </dsp:sp>
    <dsp:sp modelId="{81E87C6B-781A-41E2-A28D-0307BD6823B2}">
      <dsp:nvSpPr>
        <dsp:cNvPr id="0" name=""/>
        <dsp:cNvSpPr/>
      </dsp:nvSpPr>
      <dsp:spPr>
        <a:xfrm>
          <a:off x="3348079" y="788093"/>
          <a:ext cx="1445983" cy="14459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B13B52-FCFE-4108-99FA-384DD0C4856B}">
      <dsp:nvSpPr>
        <dsp:cNvPr id="0" name=""/>
        <dsp:cNvSpPr/>
      </dsp:nvSpPr>
      <dsp:spPr>
        <a:xfrm>
          <a:off x="3656240" y="1096254"/>
          <a:ext cx="829662" cy="8296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AAEF0C-FE93-46B2-AB9B-6AE7B0976F1A}">
      <dsp:nvSpPr>
        <dsp:cNvPr id="0" name=""/>
        <dsp:cNvSpPr/>
      </dsp:nvSpPr>
      <dsp:spPr>
        <a:xfrm>
          <a:off x="2885839" y="2684466"/>
          <a:ext cx="237046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200" i="0" kern="1200" dirty="0"/>
            <a:t>APLICAÇÃO DO MODELO DE OTIMIZAÇÃO</a:t>
          </a:r>
          <a:endParaRPr lang="pt-BR" sz="1200" kern="1200" dirty="0"/>
        </a:p>
      </dsp:txBody>
      <dsp:txXfrm>
        <a:off x="2885839" y="2684466"/>
        <a:ext cx="2370465" cy="720000"/>
      </dsp:txXfrm>
    </dsp:sp>
    <dsp:sp modelId="{7631536F-7F79-4579-B683-48CD0BB37655}">
      <dsp:nvSpPr>
        <dsp:cNvPr id="0" name=""/>
        <dsp:cNvSpPr/>
      </dsp:nvSpPr>
      <dsp:spPr>
        <a:xfrm>
          <a:off x="6133376" y="788093"/>
          <a:ext cx="1445983" cy="14459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075026-0C88-4B70-BBD0-761A6E799C42}">
      <dsp:nvSpPr>
        <dsp:cNvPr id="0" name=""/>
        <dsp:cNvSpPr/>
      </dsp:nvSpPr>
      <dsp:spPr>
        <a:xfrm>
          <a:off x="6441536" y="1096254"/>
          <a:ext cx="829662" cy="8296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1D851-27D4-415F-8FCD-E82F4FDF8501}">
      <dsp:nvSpPr>
        <dsp:cNvPr id="0" name=""/>
        <dsp:cNvSpPr/>
      </dsp:nvSpPr>
      <dsp:spPr>
        <a:xfrm>
          <a:off x="5671135" y="2684466"/>
          <a:ext cx="237046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200" kern="1200"/>
            <a:t>DOCUMENTAÇÃO NO GITHUB E GESTÃO DO PROJETO DESENVOLVIDA NO JIRA SOFTWARE</a:t>
          </a:r>
          <a:endParaRPr lang="en-US" sz="1200" kern="1200"/>
        </a:p>
      </dsp:txBody>
      <dsp:txXfrm>
        <a:off x="5671135" y="2684466"/>
        <a:ext cx="2370465" cy="720000"/>
      </dsp:txXfrm>
    </dsp:sp>
    <dsp:sp modelId="{A8C155F3-7474-41D8-9C19-ED09ED0D8CC1}">
      <dsp:nvSpPr>
        <dsp:cNvPr id="0" name=""/>
        <dsp:cNvSpPr/>
      </dsp:nvSpPr>
      <dsp:spPr>
        <a:xfrm>
          <a:off x="8918672" y="788093"/>
          <a:ext cx="1445983" cy="14459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75C0AA-0E66-4CF6-8853-753469E8AC43}">
      <dsp:nvSpPr>
        <dsp:cNvPr id="0" name=""/>
        <dsp:cNvSpPr/>
      </dsp:nvSpPr>
      <dsp:spPr>
        <a:xfrm>
          <a:off x="9226833" y="1096254"/>
          <a:ext cx="829662" cy="82966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B14AB4-40A3-43B5-BD5B-B77CDFE504F0}">
      <dsp:nvSpPr>
        <dsp:cNvPr id="0" name=""/>
        <dsp:cNvSpPr/>
      </dsp:nvSpPr>
      <dsp:spPr>
        <a:xfrm>
          <a:off x="8456432" y="2684466"/>
          <a:ext cx="237046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200" kern="1200"/>
            <a:t>DOCUMENTAÇÃO DO PROJETO DE FORMA CLARA E DE FÁCIL ACESSO</a:t>
          </a:r>
          <a:endParaRPr lang="en-US" sz="1200" kern="1200"/>
        </a:p>
      </dsp:txBody>
      <dsp:txXfrm>
        <a:off x="8456432" y="2684466"/>
        <a:ext cx="237046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Clique para mover o slide</a:t>
            </a: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Clique para editar o formato de notas</a:t>
            </a:r>
          </a:p>
        </p:txBody>
      </p:sp>
      <p:sp>
        <p:nvSpPr>
          <p:cNvPr id="10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&lt;cabeçalho&gt;</a:t>
            </a:r>
          </a:p>
        </p:txBody>
      </p:sp>
      <p:sp>
        <p:nvSpPr>
          <p:cNvPr id="105" name="PlaceHolder 4"/>
          <p:cNvSpPr>
            <a:spLocks noGrp="1"/>
          </p:cNvSpPr>
          <p:nvPr>
            <p:ph type="dt" idx="46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&lt;data/hora&gt;</a:t>
            </a:r>
          </a:p>
        </p:txBody>
      </p:sp>
      <p:sp>
        <p:nvSpPr>
          <p:cNvPr id="106" name="PlaceHolder 5"/>
          <p:cNvSpPr>
            <a:spLocks noGrp="1"/>
          </p:cNvSpPr>
          <p:nvPr>
            <p:ph type="ftr" idx="47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&lt;rodapé&gt;</a:t>
            </a:r>
          </a:p>
        </p:txBody>
      </p:sp>
      <p:sp>
        <p:nvSpPr>
          <p:cNvPr id="107" name="PlaceHolder 6"/>
          <p:cNvSpPr>
            <a:spLocks noGrp="1"/>
          </p:cNvSpPr>
          <p:nvPr>
            <p:ph type="sldNum" idx="48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B192C093-6113-42A6-B2A2-23A95A953F4F}" type="slidenum"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‹nº›</a:t>
            </a:fld>
            <a:endParaRPr lang="en-GB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pt-BR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F042DD3-5E4D-4D8C-BC46-166344706893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4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pt-BR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B0B6028-CB5E-4DF2-9EAD-AF7BC806BFF3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5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pt-BR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E60CC08-B906-4281-B36C-E0DFEB89149F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6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C015F56-EA2C-4EE5-BAE9-6CC9793D26B4}" type="slidenum">
              <a:t>‹nº›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418B1CA1-416E-4C84-B022-9387A6657C28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lstStyle/>
          <a:p>
            <a:fld id="{155248B1-C3EA-43E2-92E0-4335E718CBB2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6"/>
          </p:nvPr>
        </p:nvSpPr>
        <p:spPr/>
        <p:txBody>
          <a:bodyPr/>
          <a:lstStyle/>
          <a:p>
            <a:fld id="{550EC782-CAFC-48FB-9485-B7AAA1640332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000" b="0" strike="noStrike" spc="-1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9"/>
          </p:nvPr>
        </p:nvSpPr>
        <p:spPr/>
        <p:txBody>
          <a:bodyPr/>
          <a:lstStyle/>
          <a:p>
            <a:fld id="{BFD3A178-9BDE-4DA3-A66F-93243D3D39AE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2"/>
          </p:nvPr>
        </p:nvSpPr>
        <p:spPr/>
        <p:txBody>
          <a:bodyPr/>
          <a:lstStyle/>
          <a:p>
            <a:fld id="{EE6DE119-BEA0-4B9C-8100-DECF036AB699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5"/>
          </p:nvPr>
        </p:nvSpPr>
        <p:spPr/>
        <p:txBody>
          <a:bodyPr/>
          <a:lstStyle/>
          <a:p>
            <a:fld id="{E94EC8F7-591E-4CF9-9108-5C7331A4D229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D060418-04B8-46B6-B668-C669C02F38CB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CD91900D-22D5-448D-B88A-E7ABD7D7663F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000" b="0" strike="noStrike" spc="-1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A8FF499-C307-4953-8B77-A99D76B29D57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C9BEF0D0-FA82-4680-8CFA-EC2BA11B3E67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000" b="0" strike="noStrike" spc="-1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000" b="0" strike="noStrike" spc="-1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11FECEDF-5F98-4817-A0F9-1709D2D4AFA7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C2CD3CEA-587E-471E-98C8-875C7CC62525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CD3514A6-95D5-4AF9-805C-04A91CA8D39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B67B75D2-0F76-440E-A78C-1DF1028CBAA9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pt-BR" sz="6000" b="0" strike="noStrike" spc="-1">
                <a:solidFill>
                  <a:schemeClr val="dk1"/>
                </a:solidFill>
                <a:latin typeface="Calibri Light"/>
              </a:rPr>
              <a:t>Clique para editar o título Mestre</a:t>
            </a:r>
            <a:endParaRPr lang="en-US" sz="6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pt-BR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&lt;rodapé&gt;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pt-BR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A462CCB-D61A-4AA5-A5F4-96ECBCA82FAF}" type="slidenum">
              <a:rPr lang="pt-BR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‹nº›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Clique para editar o formato de texto dos tópicos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2.º nível de tópicos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3.º nível de tópicos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4.º nível de tópicos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5.º nível de tópicos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6.º nível de tópicos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7.º nível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pt-BR" sz="3200" b="0" strike="noStrike" spc="-1">
                <a:solidFill>
                  <a:schemeClr val="dk1"/>
                </a:solidFill>
                <a:latin typeface="Calibri Light"/>
              </a:rPr>
              <a:t>Clique para editar o título Mestre</a:t>
            </a: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chemeClr val="dk1"/>
                </a:solidFill>
                <a:latin typeface="Calibri"/>
              </a:rPr>
              <a:t>Clique para editar os estilos de texto Mestres</a:t>
            </a: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>
                <a:solidFill>
                  <a:schemeClr val="dk1"/>
                </a:solidFill>
                <a:latin typeface="Calibri"/>
              </a:rPr>
              <a:t>Segundo nível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chemeClr val="dk1"/>
                </a:solidFill>
                <a:latin typeface="Calibri"/>
              </a:rPr>
              <a:t>Terceiro nível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>
                <a:solidFill>
                  <a:schemeClr val="dk1"/>
                </a:solidFill>
                <a:latin typeface="Calibri"/>
              </a:rPr>
              <a:t>Quarto nível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>
                <a:solidFill>
                  <a:schemeClr val="dk1"/>
                </a:solidFill>
                <a:latin typeface="Calibri"/>
              </a:rPr>
              <a:t>Quinto nível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1600" b="0" strike="noStrike" spc="-1">
                <a:solidFill>
                  <a:schemeClr val="dk1"/>
                </a:solidFill>
                <a:latin typeface="Calibri"/>
              </a:rPr>
              <a:t>Clique para editar os estilos de texto Mestres</a:t>
            </a:r>
            <a:endParaRPr lang="en-US" sz="16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pt-BR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&lt;rodapé&gt;</a:t>
            </a:r>
          </a:p>
        </p:txBody>
      </p:sp>
      <p:sp>
        <p:nvSpPr>
          <p:cNvPr id="61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pt-BR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9E7CC99-0545-421E-BEC2-189EF7596D61}" type="slidenum">
              <a:rPr lang="pt-BR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‹nº›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pt-BR" sz="3200" b="0" strike="noStrike" spc="-1">
                <a:solidFill>
                  <a:schemeClr val="dk1"/>
                </a:solidFill>
                <a:latin typeface="Calibri Light"/>
              </a:rPr>
              <a:t>Clique para editar o título Mestre</a:t>
            </a: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Clique para editar o formato de texto dos tópicos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2.º nível de tópicos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3.º nível de tópicos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4.º nível de tópicos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5.º nível de tópicos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6.º nível de tópicos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7.º nível de tópicos</a:t>
            </a: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1600" b="0" strike="noStrike" spc="-1">
                <a:solidFill>
                  <a:schemeClr val="dk1"/>
                </a:solidFill>
                <a:latin typeface="Calibri"/>
              </a:rPr>
              <a:t>Clique para editar os estilos de texto Mestres</a:t>
            </a:r>
            <a:endParaRPr lang="en-US" sz="16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pt-BR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&lt;rodapé&gt;</a:t>
            </a:r>
          </a:p>
        </p:txBody>
      </p:sp>
      <p:sp>
        <p:nvSpPr>
          <p:cNvPr id="67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pt-BR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FA4BD9B-9D09-4EAF-B916-89999CBD52CE}" type="slidenum">
              <a:rPr lang="pt-BR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‹nº›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" hidden="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GB" sz="1800" b="0" strike="noStrike" spc="-1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69" name="Straight Connector 9"/>
          <p:cNvCxnSpPr/>
          <p:nvPr/>
        </p:nvCxnSpPr>
        <p:spPr>
          <a:xfrm>
            <a:off x="1193400" y="1897200"/>
            <a:ext cx="9967320" cy="360"/>
          </a:xfrm>
          <a:prstGeom prst="straightConnector1">
            <a:avLst/>
          </a:prstGeom>
          <a:ln>
            <a:solidFill>
              <a:srgbClr val="000000">
                <a:lumMod val="75000"/>
                <a:lumOff val="25000"/>
              </a:srgbClr>
            </a:solidFill>
            <a:round/>
          </a:ln>
        </p:spPr>
      </p:cxnSp>
      <p:sp>
        <p:nvSpPr>
          <p:cNvPr id="70" name="Rectangle 9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GB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8000" b="0" strike="noStrike" spc="-52">
                <a:solidFill>
                  <a:schemeClr val="dk1">
                    <a:lumMod val="85000"/>
                    <a:lumOff val="15000"/>
                  </a:schemeClr>
                </a:solidFill>
                <a:latin typeface="Calibri Light"/>
              </a:rPr>
              <a:t>Click to edit Master title style</a:t>
            </a:r>
            <a:endParaRPr lang="en-US" sz="8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dt" idx="34"/>
          </p:nvPr>
        </p:nvSpPr>
        <p:spPr>
          <a:xfrm>
            <a:off x="8218440" y="6446880"/>
            <a:ext cx="258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9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FFFFFF"/>
                </a:solidFill>
                <a:latin typeface="Calibri"/>
              </a:rPr>
              <a:t>&lt;data/hora&gt;</a:t>
            </a:r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ftr" idx="35"/>
          </p:nvPr>
        </p:nvSpPr>
        <p:spPr>
          <a:xfrm>
            <a:off x="1097280" y="6446880"/>
            <a:ext cx="68180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&lt;rodapé&gt;</a:t>
            </a:r>
          </a:p>
        </p:txBody>
      </p:sp>
      <p:sp>
        <p:nvSpPr>
          <p:cNvPr id="74" name="PlaceHolder 4"/>
          <p:cNvSpPr>
            <a:spLocks noGrp="1"/>
          </p:cNvSpPr>
          <p:nvPr>
            <p:ph type="sldNum" idx="36"/>
          </p:nvPr>
        </p:nvSpPr>
        <p:spPr>
          <a:xfrm>
            <a:off x="11412000" y="0"/>
            <a:ext cx="7797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lang="en-US" sz="1400" b="1" strike="noStrike" spc="-1">
                <a:solidFill>
                  <a:srgbClr val="FF0000"/>
                </a:solidFill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F0E55E87-868A-48B1-9E20-3700B332402B}" type="slidenum">
              <a:rPr lang="en-US" sz="1400" b="1" strike="noStrike" spc="-1">
                <a:solidFill>
                  <a:srgbClr val="FF0000"/>
                </a:solidFill>
                <a:latin typeface="Calibri"/>
              </a:rPr>
              <a:t>‹nº›</a:t>
            </a:fld>
            <a:endParaRPr lang="en-GB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6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GB" sz="1800" b="0" strike="noStrike" spc="-1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78" name="Straight Connector 9"/>
          <p:cNvCxnSpPr/>
          <p:nvPr/>
        </p:nvCxnSpPr>
        <p:spPr>
          <a:xfrm>
            <a:off x="1193400" y="1897200"/>
            <a:ext cx="9967320" cy="360"/>
          </a:xfrm>
          <a:prstGeom prst="straightConnector1">
            <a:avLst/>
          </a:prstGeom>
          <a:ln>
            <a:solidFill>
              <a:srgbClr val="000000">
                <a:lumMod val="75000"/>
                <a:lumOff val="25000"/>
              </a:srgbClr>
            </a:solidFill>
            <a:round/>
          </a:ln>
        </p:spPr>
      </p:cxnSp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800" b="0" strike="noStrike" spc="-52">
                <a:solidFill>
                  <a:schemeClr val="dk1">
                    <a:lumMod val="75000"/>
                    <a:lumOff val="25000"/>
                  </a:schemeClr>
                </a:solidFill>
                <a:latin typeface="Calibri Light"/>
              </a:rPr>
              <a:t>Click to edit Master title style</a:t>
            </a:r>
            <a:endParaRPr lang="en-US" sz="4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tIns="45720" rIns="0" bIns="45720" anchor="t">
            <a:noAutofit/>
          </a:bodyPr>
          <a:lstStyle/>
          <a:p>
            <a:pPr marL="91440" indent="-91440" defTabSz="9144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45AFAF"/>
              </a:buClr>
              <a:buFont typeface="Calibri"/>
              <a:buChar char=" "/>
            </a:pPr>
            <a:r>
              <a:rPr lang="en-US" sz="20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Click to edit Master text styles</a:t>
            </a:r>
          </a:p>
          <a:p>
            <a:pPr marL="384120" lvl="1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lang="en-US" sz="18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Second level</a:t>
            </a:r>
          </a:p>
          <a:p>
            <a:pPr marL="567000" lvl="2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Third level</a:t>
            </a:r>
          </a:p>
          <a:p>
            <a:pPr marL="749880" lvl="3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Fourth level</a:t>
            </a:r>
          </a:p>
          <a:p>
            <a:pPr marL="932760" lvl="4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Fifth level</a:t>
            </a:r>
          </a:p>
        </p:txBody>
      </p:sp>
      <p:sp>
        <p:nvSpPr>
          <p:cNvPr id="81" name="PlaceHolder 3"/>
          <p:cNvSpPr>
            <a:spLocks noGrp="1"/>
          </p:cNvSpPr>
          <p:nvPr>
            <p:ph type="dt" idx="37"/>
          </p:nvPr>
        </p:nvSpPr>
        <p:spPr>
          <a:xfrm>
            <a:off x="8218440" y="6446880"/>
            <a:ext cx="258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9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FFFFFF"/>
                </a:solidFill>
                <a:latin typeface="Calibri"/>
              </a:rPr>
              <a:t>&lt;data/hora&gt;</a:t>
            </a:r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ftr" idx="38"/>
          </p:nvPr>
        </p:nvSpPr>
        <p:spPr>
          <a:xfrm>
            <a:off x="1097280" y="6446880"/>
            <a:ext cx="68180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&lt;rodapé&gt;</a:t>
            </a:r>
          </a:p>
        </p:txBody>
      </p:sp>
      <p:sp>
        <p:nvSpPr>
          <p:cNvPr id="83" name="PlaceHolder 5"/>
          <p:cNvSpPr>
            <a:spLocks noGrp="1"/>
          </p:cNvSpPr>
          <p:nvPr>
            <p:ph type="sldNum" idx="39"/>
          </p:nvPr>
        </p:nvSpPr>
        <p:spPr>
          <a:xfrm>
            <a:off x="11412000" y="0"/>
            <a:ext cx="7797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lang="en-US" sz="1400" b="1" strike="noStrike" spc="-1">
                <a:solidFill>
                  <a:srgbClr val="FF0000"/>
                </a:solidFill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86A801D8-F56A-48C8-83D2-044549570D2E}" type="slidenum">
              <a:rPr lang="en-US" sz="1400" b="1" strike="noStrike" spc="-1">
                <a:solidFill>
                  <a:srgbClr val="FF0000"/>
                </a:solidFill>
                <a:latin typeface="Calibri"/>
              </a:rPr>
              <a:t>‹nº›</a:t>
            </a:fld>
            <a:endParaRPr lang="en-GB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6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GB" sz="1800" b="0" strike="noStrike" spc="-1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87" name="Straight Connector 9"/>
          <p:cNvCxnSpPr/>
          <p:nvPr/>
        </p:nvCxnSpPr>
        <p:spPr>
          <a:xfrm>
            <a:off x="1193400" y="1897200"/>
            <a:ext cx="9967320" cy="360"/>
          </a:xfrm>
          <a:prstGeom prst="straightConnector1">
            <a:avLst/>
          </a:prstGeom>
          <a:ln>
            <a:solidFill>
              <a:srgbClr val="000000">
                <a:lumMod val="75000"/>
                <a:lumOff val="25000"/>
              </a:srgbClr>
            </a:solidFill>
            <a:round/>
          </a:ln>
        </p:spPr>
      </p:cxnSp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800" b="0" strike="noStrike" spc="-52">
                <a:solidFill>
                  <a:schemeClr val="dk1">
                    <a:lumMod val="75000"/>
                    <a:lumOff val="25000"/>
                  </a:schemeClr>
                </a:solidFill>
                <a:latin typeface="Calibri Light"/>
              </a:rPr>
              <a:t>Click to edit Master title style</a:t>
            </a:r>
            <a:endParaRPr lang="en-US" sz="4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1097280" y="2057400"/>
            <a:ext cx="4639320" cy="735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en-US" sz="2000" b="0" strike="noStrike" cap="all" spc="-1">
                <a:solidFill>
                  <a:schemeClr val="dk1"/>
                </a:solidFill>
                <a:latin typeface="Calibri"/>
              </a:rPr>
              <a:t>Click to edit Master text styles</a:t>
            </a:r>
            <a:endParaRPr lang="en-US" sz="2000" b="0" strike="noStrike" spc="-1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1097280" y="2958120"/>
            <a:ext cx="4639320" cy="2910600"/>
          </a:xfrm>
          <a:prstGeom prst="rect">
            <a:avLst/>
          </a:prstGeom>
          <a:noFill/>
          <a:ln w="0">
            <a:noFill/>
          </a:ln>
        </p:spPr>
        <p:txBody>
          <a:bodyPr lIns="0" tIns="45720" rIns="0" bIns="45720" anchor="t">
            <a:noAutofit/>
          </a:bodyPr>
          <a:lstStyle/>
          <a:p>
            <a:pPr marL="91440" indent="-91440" defTabSz="9144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45AFAF"/>
              </a:buClr>
              <a:buFont typeface="Calibri"/>
              <a:buChar char=" "/>
            </a:pPr>
            <a:r>
              <a:rPr lang="en-US" sz="20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Click to edit Master text styles</a:t>
            </a:r>
          </a:p>
          <a:p>
            <a:pPr marL="384120" lvl="1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lang="en-US" sz="18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Second level</a:t>
            </a:r>
          </a:p>
          <a:p>
            <a:pPr marL="567000" lvl="2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Third level</a:t>
            </a:r>
          </a:p>
          <a:p>
            <a:pPr marL="749880" lvl="3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Fourth level</a:t>
            </a:r>
          </a:p>
          <a:p>
            <a:pPr marL="932760" lvl="4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Fifth level</a:t>
            </a: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516000" y="2057400"/>
            <a:ext cx="4639320" cy="735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en-US" sz="2000" b="0" strike="noStrike" cap="all" spc="-1">
                <a:solidFill>
                  <a:schemeClr val="dk1"/>
                </a:solidFill>
                <a:latin typeface="Calibri"/>
              </a:rPr>
              <a:t>Click to edit Master text styles</a:t>
            </a:r>
            <a:endParaRPr lang="en-US" sz="2000" b="0" strike="noStrike" spc="-1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6516000" y="2958120"/>
            <a:ext cx="4639320" cy="2910600"/>
          </a:xfrm>
          <a:prstGeom prst="rect">
            <a:avLst/>
          </a:prstGeom>
          <a:noFill/>
          <a:ln w="0">
            <a:noFill/>
          </a:ln>
        </p:spPr>
        <p:txBody>
          <a:bodyPr lIns="0" tIns="45720" rIns="0" bIns="45720" anchor="t">
            <a:noAutofit/>
          </a:bodyPr>
          <a:lstStyle/>
          <a:p>
            <a:pPr marL="91440" indent="-91440" defTabSz="9144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45AFAF"/>
              </a:buClr>
              <a:buFont typeface="Calibri"/>
              <a:buChar char=" "/>
            </a:pPr>
            <a:r>
              <a:rPr lang="en-US" sz="20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Click to edit Master text styles</a:t>
            </a:r>
          </a:p>
          <a:p>
            <a:pPr marL="384120" lvl="1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lang="en-US" sz="18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Second level</a:t>
            </a:r>
          </a:p>
          <a:p>
            <a:pPr marL="567000" lvl="2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Third level</a:t>
            </a:r>
          </a:p>
          <a:p>
            <a:pPr marL="749880" lvl="3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Fourth level</a:t>
            </a:r>
          </a:p>
          <a:p>
            <a:pPr marL="932760" lvl="4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Fifth level</a:t>
            </a:r>
          </a:p>
        </p:txBody>
      </p:sp>
      <p:sp>
        <p:nvSpPr>
          <p:cNvPr id="93" name="PlaceHolder 6"/>
          <p:cNvSpPr>
            <a:spLocks noGrp="1"/>
          </p:cNvSpPr>
          <p:nvPr>
            <p:ph type="dt" idx="40"/>
          </p:nvPr>
        </p:nvSpPr>
        <p:spPr>
          <a:xfrm>
            <a:off x="8218440" y="6446880"/>
            <a:ext cx="258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9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FFFFFF"/>
                </a:solidFill>
                <a:latin typeface="Calibri"/>
              </a:rPr>
              <a:t>&lt;data/hora&gt;</a:t>
            </a:r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PlaceHolder 7"/>
          <p:cNvSpPr>
            <a:spLocks noGrp="1"/>
          </p:cNvSpPr>
          <p:nvPr>
            <p:ph type="ftr" idx="41"/>
          </p:nvPr>
        </p:nvSpPr>
        <p:spPr>
          <a:xfrm>
            <a:off x="1097280" y="6446880"/>
            <a:ext cx="68180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&lt;rodapé&gt;</a:t>
            </a:r>
          </a:p>
        </p:txBody>
      </p:sp>
      <p:sp>
        <p:nvSpPr>
          <p:cNvPr id="95" name="PlaceHolder 8"/>
          <p:cNvSpPr>
            <a:spLocks noGrp="1"/>
          </p:cNvSpPr>
          <p:nvPr>
            <p:ph type="sldNum" idx="42"/>
          </p:nvPr>
        </p:nvSpPr>
        <p:spPr>
          <a:xfrm>
            <a:off x="11412000" y="0"/>
            <a:ext cx="7797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lang="en-US" sz="1400" b="1" strike="noStrike" spc="-1">
                <a:solidFill>
                  <a:srgbClr val="FF0000"/>
                </a:solidFill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FB96B2AA-BD3D-4F0D-882B-78B12EA7D758}" type="slidenum">
              <a:rPr lang="en-US" sz="1400" b="1" strike="noStrike" spc="-1">
                <a:solidFill>
                  <a:srgbClr val="FF0000"/>
                </a:solidFill>
                <a:latin typeface="Calibri"/>
              </a:rPr>
              <a:t>‹nº›</a:t>
            </a:fld>
            <a:endParaRPr lang="en-GB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6" hidden="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GB" sz="1800" b="0" strike="noStrike" spc="-1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97" name="Straight Connector 9"/>
          <p:cNvCxnSpPr/>
          <p:nvPr/>
        </p:nvCxnSpPr>
        <p:spPr>
          <a:xfrm>
            <a:off x="1193400" y="1897200"/>
            <a:ext cx="9967320" cy="360"/>
          </a:xfrm>
          <a:prstGeom prst="straightConnector1">
            <a:avLst/>
          </a:prstGeom>
          <a:ln>
            <a:solidFill>
              <a:srgbClr val="000000">
                <a:lumMod val="75000"/>
                <a:lumOff val="25000"/>
              </a:srgbClr>
            </a:solidFill>
            <a:round/>
          </a:ln>
        </p:spPr>
      </p:cxnSp>
      <p:sp>
        <p:nvSpPr>
          <p:cNvPr id="98" name="Rectangle 9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GB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PlaceHolder 1"/>
          <p:cNvSpPr>
            <a:spLocks noGrp="1"/>
          </p:cNvSpPr>
          <p:nvPr>
            <p:ph type="dt" idx="43"/>
          </p:nvPr>
        </p:nvSpPr>
        <p:spPr>
          <a:xfrm>
            <a:off x="8218440" y="6446880"/>
            <a:ext cx="258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9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FFFFFF"/>
                </a:solidFill>
                <a:latin typeface="Calibri"/>
              </a:rPr>
              <a:t>&lt;data/hora&gt;</a:t>
            </a:r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ftr" idx="44"/>
          </p:nvPr>
        </p:nvSpPr>
        <p:spPr>
          <a:xfrm>
            <a:off x="1097280" y="6446880"/>
            <a:ext cx="68180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&lt;rodapé&gt;</a:t>
            </a:r>
          </a:p>
        </p:txBody>
      </p:sp>
      <p:sp>
        <p:nvSpPr>
          <p:cNvPr id="101" name="PlaceHolder 3"/>
          <p:cNvSpPr>
            <a:spLocks noGrp="1"/>
          </p:cNvSpPr>
          <p:nvPr>
            <p:ph type="sldNum" idx="45"/>
          </p:nvPr>
        </p:nvSpPr>
        <p:spPr>
          <a:xfrm>
            <a:off x="11412000" y="0"/>
            <a:ext cx="7797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lang="en-US" sz="1400" b="1" strike="noStrike" spc="-1">
                <a:solidFill>
                  <a:srgbClr val="FF0000"/>
                </a:solidFill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D4AF0847-49B7-4380-A2EF-D00D1B59A05F}" type="slidenum">
              <a:rPr lang="en-US" sz="1400" b="1" strike="noStrike" spc="-1">
                <a:solidFill>
                  <a:srgbClr val="FF0000"/>
                </a:solidFill>
                <a:latin typeface="Calibri"/>
              </a:rPr>
              <a:t>‹nº›</a:t>
            </a:fld>
            <a:endParaRPr lang="en-GB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pt-BR" sz="4400" b="0" strike="noStrike" spc="-1">
                <a:solidFill>
                  <a:schemeClr val="dk1"/>
                </a:solidFill>
                <a:latin typeface="Calibri Light"/>
              </a:rPr>
              <a:t>Clique para editar o título Mestre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>
                <a:solidFill>
                  <a:schemeClr val="dk1"/>
                </a:solidFill>
                <a:latin typeface="Calibri"/>
              </a:rPr>
              <a:t>Clique para editar os estilos de texto Mestres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chemeClr val="dk1"/>
                </a:solidFill>
                <a:latin typeface="Calibri"/>
              </a:rPr>
              <a:t>Segundo nível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>
                <a:solidFill>
                  <a:schemeClr val="dk1"/>
                </a:solidFill>
                <a:latin typeface="Calibri"/>
              </a:rPr>
              <a:t>Terceiro nível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chemeClr val="dk1"/>
                </a:solidFill>
                <a:latin typeface="Calibri"/>
              </a:rPr>
              <a:t>Quarto nível</a:t>
            </a: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chemeClr val="dk1"/>
                </a:solidFill>
                <a:latin typeface="Calibri"/>
              </a:rPr>
              <a:t>Quinto nível</a:t>
            </a: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pt-BR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&lt;rodapé&gt;</a:t>
            </a: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pt-BR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9E07A10-F338-4EE7-B061-4E55861F26DA}" type="slidenum">
              <a:rPr lang="pt-BR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‹nº›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pt-BR" sz="4400" b="0" strike="noStrike" spc="-1">
                <a:solidFill>
                  <a:schemeClr val="dk1"/>
                </a:solidFill>
                <a:latin typeface="Calibri Light"/>
              </a:rPr>
              <a:t>Clique para editar o título Mestre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>
                <a:solidFill>
                  <a:schemeClr val="dk1"/>
                </a:solidFill>
                <a:latin typeface="Calibri"/>
              </a:rPr>
              <a:t>Clique para editar os estilos de texto Mestres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chemeClr val="dk1"/>
                </a:solidFill>
                <a:latin typeface="Calibri"/>
              </a:rPr>
              <a:t>Segundo nível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>
                <a:solidFill>
                  <a:schemeClr val="dk1"/>
                </a:solidFill>
                <a:latin typeface="Calibri"/>
              </a:rPr>
              <a:t>Terceiro nível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chemeClr val="dk1"/>
                </a:solidFill>
                <a:latin typeface="Calibri"/>
              </a:rPr>
              <a:t>Quarto nível</a:t>
            </a: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chemeClr val="dk1"/>
                </a:solidFill>
                <a:latin typeface="Calibri"/>
              </a:rPr>
              <a:t>Quinto nível</a:t>
            </a: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pt-BR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&lt;rodapé&gt;</a:t>
            </a: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pt-BR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2A784C9-8312-45EC-B807-89CC3A5C7D13}" type="slidenum">
              <a:rPr lang="pt-BR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‹nº›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pt-BR" sz="4400" b="0" strike="noStrike" spc="-1">
                <a:solidFill>
                  <a:schemeClr val="dk1"/>
                </a:solidFill>
                <a:latin typeface="Calibri Light"/>
              </a:rPr>
              <a:t>Clique para editar o título Mestre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>
                <a:solidFill>
                  <a:schemeClr val="dk1"/>
                </a:solidFill>
                <a:latin typeface="Calibri"/>
              </a:rPr>
              <a:t>Clique para editar os estilos de texto Mestres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chemeClr val="dk1"/>
                </a:solidFill>
                <a:latin typeface="Calibri"/>
              </a:rPr>
              <a:t>Segundo nível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>
                <a:solidFill>
                  <a:schemeClr val="dk1"/>
                </a:solidFill>
                <a:latin typeface="Calibri"/>
              </a:rPr>
              <a:t>Terceiro nível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chemeClr val="dk1"/>
                </a:solidFill>
                <a:latin typeface="Calibri"/>
              </a:rPr>
              <a:t>Quarto nível</a:t>
            </a: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chemeClr val="dk1"/>
                </a:solidFill>
                <a:latin typeface="Calibri"/>
              </a:rPr>
              <a:t>Quinto nível</a:t>
            </a: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pt-BR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&lt;rodapé&gt;</a:t>
            </a: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pt-BR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F7E48FF-32C5-41C2-8049-AC0FEF8225C2}" type="slidenum">
              <a:rPr lang="pt-BR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‹nº›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pt-BR" sz="6000" b="0" strike="noStrike" spc="-1">
                <a:solidFill>
                  <a:schemeClr val="dk1"/>
                </a:solidFill>
                <a:latin typeface="Calibri Light"/>
              </a:rPr>
              <a:t>Clique para editar o título Mestre</a:t>
            </a:r>
            <a:endParaRPr lang="en-US" sz="6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4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Clique para editar os estilos de texto Mestres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pt-BR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&lt;rodapé&gt;</a:t>
            </a:r>
          </a:p>
        </p:txBody>
      </p:sp>
      <p:sp>
        <p:nvSpPr>
          <p:cNvPr id="28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pt-BR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853C67B-ED5F-459C-A6C9-FFAA1CB96441}" type="slidenum">
              <a:rPr lang="pt-BR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‹nº›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pt-BR" sz="4400" b="0" strike="noStrike" spc="-1">
                <a:solidFill>
                  <a:schemeClr val="dk1"/>
                </a:solidFill>
                <a:latin typeface="Calibri Light"/>
              </a:rPr>
              <a:t>Clique para editar o título Mestre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>
                <a:solidFill>
                  <a:schemeClr val="dk1"/>
                </a:solidFill>
                <a:latin typeface="Calibri"/>
              </a:rPr>
              <a:t>Clique para editar os estilos de texto Mestres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chemeClr val="dk1"/>
                </a:solidFill>
                <a:latin typeface="Calibri"/>
              </a:rPr>
              <a:t>Segundo nível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>
                <a:solidFill>
                  <a:schemeClr val="dk1"/>
                </a:solidFill>
                <a:latin typeface="Calibri"/>
              </a:rPr>
              <a:t>Terceiro nível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chemeClr val="dk1"/>
                </a:solidFill>
                <a:latin typeface="Calibri"/>
              </a:rPr>
              <a:t>Quarto nível</a:t>
            </a: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chemeClr val="dk1"/>
                </a:solidFill>
                <a:latin typeface="Calibri"/>
              </a:rPr>
              <a:t>Quinto nível</a:t>
            </a: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>
                <a:solidFill>
                  <a:schemeClr val="dk1"/>
                </a:solidFill>
                <a:latin typeface="Calibri"/>
              </a:rPr>
              <a:t>Clique para editar os estilos de texto Mestres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chemeClr val="dk1"/>
                </a:solidFill>
                <a:latin typeface="Calibri"/>
              </a:rPr>
              <a:t>Segundo nível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>
                <a:solidFill>
                  <a:schemeClr val="dk1"/>
                </a:solidFill>
                <a:latin typeface="Calibri"/>
              </a:rPr>
              <a:t>Terceiro nível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chemeClr val="dk1"/>
                </a:solidFill>
                <a:latin typeface="Calibri"/>
              </a:rPr>
              <a:t>Quarto nível</a:t>
            </a: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chemeClr val="dk1"/>
                </a:solidFill>
                <a:latin typeface="Calibri"/>
              </a:rPr>
              <a:t>Quinto nível</a:t>
            </a: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pt-BR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&lt;rodapé&gt;</a:t>
            </a:r>
          </a:p>
        </p:txBody>
      </p:sp>
      <p:sp>
        <p:nvSpPr>
          <p:cNvPr id="34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pt-BR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D51BA39-A25D-440C-A224-E7D33E9790B9}" type="slidenum">
              <a:rPr lang="pt-BR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‹nº›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pt-BR" sz="4400" b="0" strike="noStrike" spc="-1">
                <a:solidFill>
                  <a:schemeClr val="dk1"/>
                </a:solidFill>
                <a:latin typeface="Calibri Light"/>
              </a:rPr>
              <a:t>Clique para editar o título Mestre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400" b="1" strike="noStrike" spc="-1">
                <a:solidFill>
                  <a:schemeClr val="dk1"/>
                </a:solidFill>
                <a:latin typeface="Calibri"/>
              </a:rPr>
              <a:t>Clique para editar os estilos de texto Mestres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>
                <a:solidFill>
                  <a:schemeClr val="dk1"/>
                </a:solidFill>
                <a:latin typeface="Calibri"/>
              </a:rPr>
              <a:t>Clique para editar os estilos de texto Mestres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chemeClr val="dk1"/>
                </a:solidFill>
                <a:latin typeface="Calibri"/>
              </a:rPr>
              <a:t>Segundo nível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>
                <a:solidFill>
                  <a:schemeClr val="dk1"/>
                </a:solidFill>
                <a:latin typeface="Calibri"/>
              </a:rPr>
              <a:t>Terceiro nível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chemeClr val="dk1"/>
                </a:solidFill>
                <a:latin typeface="Calibri"/>
              </a:rPr>
              <a:t>Quarto nível</a:t>
            </a: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chemeClr val="dk1"/>
                </a:solidFill>
                <a:latin typeface="Calibri"/>
              </a:rPr>
              <a:t>Quinto nível</a:t>
            </a: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400" b="1" strike="noStrike" spc="-1">
                <a:solidFill>
                  <a:schemeClr val="dk1"/>
                </a:solidFill>
                <a:latin typeface="Calibri"/>
              </a:rPr>
              <a:t>Clique para editar os estilos de texto Mestres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>
                <a:solidFill>
                  <a:schemeClr val="dk1"/>
                </a:solidFill>
                <a:latin typeface="Calibri"/>
              </a:rPr>
              <a:t>Clique para editar os estilos de texto Mestres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chemeClr val="dk1"/>
                </a:solidFill>
                <a:latin typeface="Calibri"/>
              </a:rPr>
              <a:t>Segundo nível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>
                <a:solidFill>
                  <a:schemeClr val="dk1"/>
                </a:solidFill>
                <a:latin typeface="Calibri"/>
              </a:rPr>
              <a:t>Terceiro nível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chemeClr val="dk1"/>
                </a:solidFill>
                <a:latin typeface="Calibri"/>
              </a:rPr>
              <a:t>Quarto nível</a:t>
            </a: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chemeClr val="dk1"/>
                </a:solidFill>
                <a:latin typeface="Calibri"/>
              </a:rPr>
              <a:t>Quinto nível</a:t>
            </a: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pt-BR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&lt;rodapé&gt;</a:t>
            </a:r>
          </a:p>
        </p:txBody>
      </p:sp>
      <p:sp>
        <p:nvSpPr>
          <p:cNvPr id="45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pt-BR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2206B2B-21AB-460C-9C66-A72A168CDA0F}" type="slidenum">
              <a:rPr lang="pt-BR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‹nº›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pt-BR" sz="4400" b="0" strike="noStrike" spc="-1">
                <a:solidFill>
                  <a:schemeClr val="dk1"/>
                </a:solidFill>
                <a:latin typeface="Calibri Light"/>
              </a:rPr>
              <a:t>Clique para editar o título Mestre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pt-BR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&lt;rodapé&gt;</a:t>
            </a:r>
          </a:p>
        </p:txBody>
      </p:sp>
      <p:sp>
        <p:nvSpPr>
          <p:cNvPr id="49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pt-BR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DDBF807-6B02-4CF9-9E0B-DE9395A5B0C2}" type="slidenum">
              <a:rPr lang="pt-BR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‹nº›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pt-BR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&lt;rodapé&gt;</a:t>
            </a:r>
          </a:p>
        </p:txBody>
      </p:sp>
      <p:sp>
        <p:nvSpPr>
          <p:cNvPr id="53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pt-BR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61A884D-BA79-4721-BFB4-95B263294E6E}" type="slidenum">
              <a:rPr lang="pt-BR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‹nº›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Clique para editar o formato do texto do título</a:t>
            </a: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Clique para editar o formato de texto dos tópicos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2.º nível de tópicos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3.º nível de tópicos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4.º nível de tópicos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5.º nível de tópicos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6.º nível de tópicos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7.º nível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5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9" name="Rectangle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0" y="0"/>
            <a:ext cx="12191760" cy="685764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2F5597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0" name="Rectangle 5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480960" y="0"/>
            <a:ext cx="7661520" cy="6857640"/>
          </a:xfrm>
          <a:prstGeom prst="rect">
            <a:avLst/>
          </a:prstGeom>
          <a:gradFill rotWithShape="0">
            <a:gsLst>
              <a:gs pos="0">
                <a:srgbClr val="2F5597">
                  <a:alpha val="45000"/>
                </a:srgbClr>
              </a:gs>
              <a:gs pos="100000">
                <a:srgbClr val="000000">
                  <a:alpha val="29000"/>
                </a:srgbClr>
              </a:gs>
            </a:gsLst>
            <a:lin ang="20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1" name="Rectangle 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481320" y="360"/>
            <a:ext cx="11710800" cy="6409800"/>
          </a:xfrm>
          <a:prstGeom prst="rect">
            <a:avLst/>
          </a:prstGeom>
          <a:gradFill rotWithShape="0">
            <a:gsLst>
              <a:gs pos="0">
                <a:srgbClr val="4472C4">
                  <a:alpha val="0"/>
                </a:srgbClr>
              </a:gs>
              <a:gs pos="100000">
                <a:srgbClr val="000000">
                  <a:alpha val="41000"/>
                </a:srgbClr>
              </a:gs>
            </a:gsLst>
            <a:lin ang="3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127160" y="857160"/>
            <a:ext cx="4746960" cy="3097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pt-BR" sz="4800" b="0" strike="noStrike" spc="-1">
                <a:solidFill>
                  <a:srgbClr val="FFFFFF"/>
                </a:solidFill>
                <a:latin typeface="Calibri Light"/>
              </a:rPr>
              <a:t>KICK-OFF API 3</a:t>
            </a:r>
            <a:endParaRPr lang="en-US" sz="4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3" name="Rectangle 6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4844880" y="-488520"/>
            <a:ext cx="2502000" cy="12191760"/>
          </a:xfrm>
          <a:prstGeom prst="rect">
            <a:avLst/>
          </a:prstGeom>
          <a:gradFill rotWithShape="0">
            <a:gsLst>
              <a:gs pos="0">
                <a:srgbClr val="4472C4">
                  <a:alpha val="24000"/>
                </a:srgbClr>
              </a:gs>
              <a:gs pos="78000">
                <a:srgbClr val="203864">
                  <a:alpha val="0"/>
                </a:srgbClr>
              </a:gs>
            </a:gsLst>
            <a:lin ang="4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subTitle"/>
          </p:nvPr>
        </p:nvSpPr>
        <p:spPr>
          <a:xfrm>
            <a:off x="1127160" y="4756320"/>
            <a:ext cx="4393080" cy="1244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0" strike="noStrike" spc="-1">
                <a:solidFill>
                  <a:srgbClr val="FFFFFF"/>
                </a:solidFill>
                <a:latin typeface="Calibri"/>
              </a:rPr>
              <a:t>Cliente: Parceria interna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Oval 6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90720" y="1062720"/>
            <a:ext cx="4755960" cy="47559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16" name="Imagem 7" descr="Uma imagem contendo placar, comida&#10;&#10;Descrição gerada automaticamente"/>
          <p:cNvPicPr/>
          <p:nvPr/>
        </p:nvPicPr>
        <p:blipFill>
          <a:blip r:embed="rId2"/>
          <a:stretch/>
        </p:blipFill>
        <p:spPr>
          <a:xfrm>
            <a:off x="7190280" y="2502360"/>
            <a:ext cx="3197160" cy="1533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BR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116680" y="516960"/>
            <a:ext cx="5977440" cy="1666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pt-BR" sz="4000" b="0" strike="noStrike" spc="-52">
                <a:solidFill>
                  <a:srgbClr val="FFFFFF"/>
                </a:solidFill>
                <a:latin typeface="Calibri Light"/>
              </a:rPr>
              <a:t>Soft Skills avaliadas</a:t>
            </a:r>
            <a:endParaRPr lang="en-US" sz="4000" b="0" strike="noStrike" spc="-1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67" name="Picture 5" descr="Mãos em cima umas das outras"/>
          <p:cNvPicPr/>
          <p:nvPr/>
        </p:nvPicPr>
        <p:blipFill>
          <a:blip r:embed="rId2"/>
          <a:srcRect l="56741" r="14042"/>
          <a:stretch/>
        </p:blipFill>
        <p:spPr>
          <a:xfrm>
            <a:off x="0" y="0"/>
            <a:ext cx="4579560" cy="6857640"/>
          </a:xfrm>
          <a:prstGeom prst="rect">
            <a:avLst/>
          </a:prstGeom>
          <a:ln w="0">
            <a:noFill/>
          </a:ln>
        </p:spPr>
      </p:pic>
      <p:cxnSp>
        <p:nvCxnSpPr>
          <p:cNvPr id="168" name="Straight Connector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200560" y="2353320"/>
            <a:ext cx="5669640" cy="360"/>
          </a:xfrm>
          <a:prstGeom prst="straightConnector1">
            <a:avLst/>
          </a:prstGeom>
          <a:ln w="19050">
            <a:solidFill>
              <a:srgbClr val="45AFAF"/>
            </a:solidFill>
            <a:round/>
          </a:ln>
        </p:spPr>
      </p:cxn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5116680" y="2546280"/>
            <a:ext cx="5977440" cy="3342240"/>
          </a:xfrm>
          <a:prstGeom prst="rect">
            <a:avLst/>
          </a:prstGeom>
          <a:noFill/>
          <a:ln w="0">
            <a:noFill/>
          </a:ln>
        </p:spPr>
        <p:txBody>
          <a:bodyPr lIns="0" tIns="45720" rIns="0" bIns="45720" anchor="t">
            <a:normAutofit/>
          </a:bodyPr>
          <a:lstStyle/>
          <a:p>
            <a:pPr marL="343080" indent="-343080" defTabSz="9144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45AFAF"/>
              </a:buClr>
              <a:buFont typeface="Wingdings" charset="2"/>
              <a:buChar char=""/>
            </a:pPr>
            <a:r>
              <a:rPr lang="pt-BR" sz="2800" b="0" strike="noStrike" spc="-1">
                <a:solidFill>
                  <a:srgbClr val="FFFFFF"/>
                </a:solidFill>
                <a:latin typeface="Calibri"/>
                <a:ea typeface="Times New Roman"/>
              </a:rPr>
              <a:t>Adaptabilidade</a:t>
            </a:r>
            <a:endParaRPr lang="en-US" sz="2800" b="0" strike="noStrike" spc="-1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45AFAF"/>
              </a:buClr>
              <a:buFont typeface="Wingdings" charset="2"/>
              <a:buChar char=""/>
            </a:pPr>
            <a:r>
              <a:rPr lang="pt-BR" sz="2800" b="0" strike="noStrike" spc="-1">
                <a:solidFill>
                  <a:srgbClr val="FFFFFF"/>
                </a:solidFill>
                <a:latin typeface="Calibri"/>
                <a:ea typeface="Times New Roman"/>
              </a:rPr>
              <a:t>Colaboração</a:t>
            </a:r>
            <a:endParaRPr lang="en-US" sz="2800" b="0" strike="noStrike" spc="-1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45AFAF"/>
              </a:buClr>
              <a:buFont typeface="Wingdings" charset="2"/>
              <a:buChar char=""/>
            </a:pPr>
            <a:r>
              <a:rPr lang="pt-BR" sz="2800" b="0" strike="noStrike" spc="-1">
                <a:solidFill>
                  <a:srgbClr val="FFFFFF"/>
                </a:solidFill>
                <a:latin typeface="Calibri"/>
                <a:ea typeface="Times New Roman"/>
              </a:rPr>
              <a:t>Comunicação</a:t>
            </a:r>
            <a:endParaRPr lang="en-US" sz="2800" b="0" strike="noStrike" spc="-1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45AFAF"/>
              </a:buClr>
              <a:buFont typeface="Wingdings" charset="2"/>
              <a:buChar char="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  <a:ea typeface="Times New Roman"/>
              </a:rPr>
              <a:t>Autonomia</a:t>
            </a:r>
            <a:endParaRPr lang="en-US" sz="2800" b="0" strike="noStrike" spc="-1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1199"/>
              </a:spcBef>
              <a:spcAft>
                <a:spcPts val="799"/>
              </a:spcAft>
              <a:buClr>
                <a:srgbClr val="45AFAF"/>
              </a:buClr>
              <a:buFont typeface="Wingdings" charset="2"/>
              <a:buChar char=""/>
            </a:pPr>
            <a:r>
              <a:rPr lang="pt-BR" sz="2800" b="0" strike="noStrike" spc="-1">
                <a:solidFill>
                  <a:srgbClr val="FFFFFF"/>
                </a:solidFill>
                <a:latin typeface="Calibri"/>
                <a:ea typeface="Times New Roman"/>
              </a:rPr>
              <a:t>Proatividade</a:t>
            </a:r>
            <a:endParaRPr lang="en-US" sz="2800" b="0" strike="noStrike" spc="-1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lang="en-US" sz="2800" b="0" strike="noStrike" spc="-1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7" name="Rectangle 8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136520" y="502200"/>
            <a:ext cx="5323320" cy="1642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pt-BR" sz="4000" b="0" strike="noStrike" spc="-1">
                <a:solidFill>
                  <a:schemeClr val="dk1"/>
                </a:solidFill>
                <a:latin typeface="Calibri Light"/>
              </a:rPr>
              <a:t>PROJETO</a:t>
            </a:r>
            <a:endParaRPr lang="en-US" sz="4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1156680" y="1990080"/>
            <a:ext cx="5314680" cy="3994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>
                <a:solidFill>
                  <a:schemeClr val="dk1"/>
                </a:solidFill>
                <a:latin typeface="Calibri"/>
                <a:ea typeface="Calibri"/>
              </a:rPr>
              <a:t>Análise de produtividade de veículos, de otimização de distribuição e de custo de rotas de uma empresa embarcadora de carga com: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>
                <a:solidFill>
                  <a:schemeClr val="dk1"/>
                </a:solidFill>
                <a:latin typeface="Calibri"/>
                <a:ea typeface="Calibri"/>
              </a:rPr>
              <a:t>criação e modelagem de um banco de dados em SQL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</a:pP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>
                <a:solidFill>
                  <a:schemeClr val="dk1"/>
                </a:solidFill>
                <a:latin typeface="Calibri"/>
                <a:ea typeface="Calibri"/>
              </a:rPr>
              <a:t>criação de um visualizador de indicadores em BI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</a:pP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>
                <a:solidFill>
                  <a:schemeClr val="dk1"/>
                </a:solidFill>
                <a:latin typeface="Calibri"/>
                <a:ea typeface="Calibri"/>
              </a:rPr>
              <a:t>aplicação do método de transportes para otimização da distribuição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0" name="Rectangle 9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8123040" y="360"/>
            <a:ext cx="4092120" cy="6857640"/>
          </a:xfrm>
          <a:prstGeom prst="rect">
            <a:avLst/>
          </a:prstGeom>
          <a:gradFill rotWithShape="0">
            <a:gsLst>
              <a:gs pos="8000">
                <a:srgbClr val="000000">
                  <a:alpha val="94000"/>
                </a:srgbClr>
              </a:gs>
              <a:gs pos="100000">
                <a:srgbClr val="4472C4"/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21" name="Rectangle 9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8123040" y="360"/>
            <a:ext cx="4092120" cy="6400080"/>
          </a:xfrm>
          <a:prstGeom prst="rect">
            <a:avLst/>
          </a:prstGeom>
          <a:gradFill rotWithShape="0">
            <a:gsLst>
              <a:gs pos="31000">
                <a:srgbClr val="203864">
                  <a:alpha val="0"/>
                </a:srgbClr>
              </a:gs>
              <a:gs pos="100000">
                <a:srgbClr val="203864">
                  <a:alpha val="26000"/>
                </a:srgbClr>
              </a:gs>
            </a:gsLst>
            <a:lin ang="3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22" name="Rectangle 9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8123040" y="360"/>
            <a:ext cx="4068360" cy="6400080"/>
          </a:xfrm>
          <a:prstGeom prst="rect">
            <a:avLst/>
          </a:prstGeom>
          <a:gradFill rotWithShape="0">
            <a:gsLst>
              <a:gs pos="0">
                <a:srgbClr val="4472C4">
                  <a:alpha val="0"/>
                </a:srgbClr>
              </a:gs>
              <a:gs pos="72000">
                <a:srgbClr val="000000">
                  <a:alpha val="21000"/>
                </a:srgbClr>
              </a:gs>
            </a:gsLst>
            <a:lin ang="18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23" name="Rectangle 9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8123040" y="360"/>
            <a:ext cx="3611160" cy="6857640"/>
          </a:xfrm>
          <a:prstGeom prst="rect">
            <a:avLst/>
          </a:prstGeom>
          <a:gradFill rotWithShape="0">
            <a:gsLst>
              <a:gs pos="0">
                <a:srgbClr val="4472C4">
                  <a:alpha val="0"/>
                </a:srgbClr>
              </a:gs>
              <a:gs pos="93000">
                <a:srgbClr val="000000">
                  <a:alpha val="29000"/>
                </a:srgbClr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24" name="Graphic 13" descr="Estatísticas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7075800" y="1359720"/>
            <a:ext cx="4170240" cy="4170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5" name="Rectangle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26" name="Rectangle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0" y="0"/>
            <a:ext cx="12191760" cy="1575720"/>
          </a:xfrm>
          <a:prstGeom prst="rect">
            <a:avLst/>
          </a:prstGeom>
          <a:gradFill rotWithShape="0">
            <a:gsLst>
              <a:gs pos="0">
                <a:srgbClr val="000000">
                  <a:alpha val="96000"/>
                </a:srgbClr>
              </a:gs>
              <a:gs pos="100000">
                <a:srgbClr val="2F5597"/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27" name="Rectangl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8129160" y="360"/>
            <a:ext cx="4062960" cy="1576080"/>
          </a:xfrm>
          <a:prstGeom prst="rect">
            <a:avLst/>
          </a:prstGeom>
          <a:gradFill rotWithShape="0">
            <a:gsLst>
              <a:gs pos="19000">
                <a:srgbClr val="203864">
                  <a:alpha val="68000"/>
                </a:srgbClr>
              </a:gs>
              <a:gs pos="100000">
                <a:srgbClr val="4472C4">
                  <a:alpha val="79000"/>
                </a:srgbClr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28" name="Rectangle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308200" y="-5307840"/>
            <a:ext cx="1576080" cy="12191760"/>
          </a:xfrm>
          <a:prstGeom prst="rect">
            <a:avLst/>
          </a:prstGeom>
          <a:gradFill rotWithShape="0">
            <a:gsLst>
              <a:gs pos="23000">
                <a:srgbClr val="4472C4">
                  <a:alpha val="0"/>
                </a:srgbClr>
              </a:gs>
              <a:gs pos="99000">
                <a:srgbClr val="000000">
                  <a:alpha val="74000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371600" y="348840"/>
            <a:ext cx="10043640" cy="877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pt-BR" sz="4000" b="0" strike="noStrike" spc="-1">
                <a:solidFill>
                  <a:srgbClr val="FFFFFF"/>
                </a:solidFill>
                <a:latin typeface="Calibri Light"/>
              </a:rPr>
              <a:t>Requisitos Básicos do Projeto</a:t>
            </a:r>
            <a:endParaRPr lang="en-US" sz="4000" b="0" strike="noStrike" spc="-1">
              <a:solidFill>
                <a:schemeClr val="dk1"/>
              </a:solidFill>
              <a:latin typeface="Calibri"/>
            </a:endParaRPr>
          </a:p>
        </p:txBody>
      </p:sp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val="3452716252"/>
              </p:ext>
            </p:extLst>
          </p:nvPr>
        </p:nvGraphicFramePr>
        <p:xfrm>
          <a:off x="644040" y="2112480"/>
          <a:ext cx="10927440" cy="4192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0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31" name="Rectangle 1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2013120" cy="685764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32" name="Picture 8" descr="A yellow logo with a cylinder&#10;&#10;Description automatically generated with medium confidence"/>
          <p:cNvPicPr/>
          <p:nvPr/>
        </p:nvPicPr>
        <p:blipFill>
          <a:blip r:embed="rId3"/>
          <a:stretch/>
        </p:blipFill>
        <p:spPr>
          <a:xfrm>
            <a:off x="6719400" y="192960"/>
            <a:ext cx="1923840" cy="1068120"/>
          </a:xfrm>
          <a:prstGeom prst="rect">
            <a:avLst/>
          </a:prstGeom>
          <a:ln w="0">
            <a:noFill/>
          </a:ln>
        </p:spPr>
      </p:pic>
      <p:pic>
        <p:nvPicPr>
          <p:cNvPr id="133" name="Picture 5" descr="A close-up of a logo&#10;&#10;Description automatically generated"/>
          <p:cNvPicPr/>
          <p:nvPr/>
        </p:nvPicPr>
        <p:blipFill>
          <a:blip r:embed="rId4"/>
          <a:stretch/>
        </p:blipFill>
        <p:spPr>
          <a:xfrm>
            <a:off x="4147920" y="1415520"/>
            <a:ext cx="2954160" cy="772560"/>
          </a:xfrm>
          <a:prstGeom prst="rect">
            <a:avLst/>
          </a:prstGeom>
          <a:ln w="0">
            <a:noFill/>
          </a:ln>
        </p:spPr>
      </p:pic>
      <p:pic>
        <p:nvPicPr>
          <p:cNvPr id="134" name="Picture 3" descr="A yellow and black sign&#10;&#10;Description automatically generated with low confidence"/>
          <p:cNvPicPr/>
          <p:nvPr/>
        </p:nvPicPr>
        <p:blipFill>
          <a:blip r:embed="rId5"/>
          <a:stretch/>
        </p:blipFill>
        <p:spPr>
          <a:xfrm>
            <a:off x="8609760" y="1356840"/>
            <a:ext cx="3238920" cy="1051560"/>
          </a:xfrm>
          <a:prstGeom prst="rect">
            <a:avLst/>
          </a:prstGeom>
          <a:ln w="0">
            <a:noFill/>
          </a:ln>
        </p:spPr>
      </p:pic>
      <p:pic>
        <p:nvPicPr>
          <p:cNvPr id="135" name="Picture 11" descr="Logo, company name&#10;&#10;Description automatically generated"/>
          <p:cNvPicPr/>
          <p:nvPr/>
        </p:nvPicPr>
        <p:blipFill>
          <a:blip r:embed="rId6"/>
          <a:srcRect r="9304"/>
          <a:stretch/>
        </p:blipFill>
        <p:spPr>
          <a:xfrm>
            <a:off x="4127400" y="2652840"/>
            <a:ext cx="2539800" cy="2196720"/>
          </a:xfrm>
          <a:prstGeom prst="rect">
            <a:avLst/>
          </a:prstGeom>
          <a:ln w="0">
            <a:noFill/>
          </a:ln>
        </p:spPr>
      </p:pic>
      <p:pic>
        <p:nvPicPr>
          <p:cNvPr id="136" name="Picture 2" descr="A black and white logo&#10;&#10;Description automatically generated"/>
          <p:cNvPicPr/>
          <p:nvPr/>
        </p:nvPicPr>
        <p:blipFill>
          <a:blip r:embed="rId7"/>
          <a:stretch/>
        </p:blipFill>
        <p:spPr>
          <a:xfrm>
            <a:off x="4127400" y="4908600"/>
            <a:ext cx="2539800" cy="982440"/>
          </a:xfrm>
          <a:prstGeom prst="rect">
            <a:avLst/>
          </a:prstGeom>
          <a:ln w="0">
            <a:noFill/>
          </a:ln>
        </p:spPr>
      </p:pic>
      <p:pic>
        <p:nvPicPr>
          <p:cNvPr id="137" name="Imagem 6" descr="Logotipo&#10;&#10;Descrição gerada automaticamente"/>
          <p:cNvPicPr/>
          <p:nvPr/>
        </p:nvPicPr>
        <p:blipFill>
          <a:blip r:embed="rId8"/>
          <a:stretch/>
        </p:blipFill>
        <p:spPr>
          <a:xfrm>
            <a:off x="6727680" y="2652840"/>
            <a:ext cx="4409640" cy="1750680"/>
          </a:xfrm>
          <a:prstGeom prst="rect">
            <a:avLst/>
          </a:prstGeom>
          <a:ln w="0">
            <a:noFill/>
          </a:ln>
        </p:spPr>
      </p:pic>
      <p:pic>
        <p:nvPicPr>
          <p:cNvPr id="138" name="Picture 4" descr="A close-up of a logo&#10;&#10;Description automatically generated"/>
          <p:cNvPicPr/>
          <p:nvPr/>
        </p:nvPicPr>
        <p:blipFill>
          <a:blip r:embed="rId9"/>
          <a:stretch/>
        </p:blipFill>
        <p:spPr>
          <a:xfrm>
            <a:off x="6727680" y="4462560"/>
            <a:ext cx="4409640" cy="1426680"/>
          </a:xfrm>
          <a:prstGeom prst="rect">
            <a:avLst/>
          </a:prstGeom>
          <a:ln w="0">
            <a:noFill/>
          </a:ln>
        </p:spPr>
      </p:pic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40080" y="2074320"/>
            <a:ext cx="2751840" cy="2709000"/>
          </a:xfrm>
          <a:prstGeom prst="rect">
            <a:avLst/>
          </a:prstGeom>
          <a:solidFill>
            <a:srgbClr val="262626"/>
          </a:solidFill>
          <a:ln w="174600">
            <a:solidFill>
              <a:srgbClr val="262626"/>
            </a:solidFill>
            <a:round/>
          </a:ln>
        </p:spPr>
        <p:txBody>
          <a:bodyPr lIns="91440" tIns="45720" rIns="91440" bIns="45720" anchor="ctr">
            <a:norm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n-US" sz="2600" b="0" strike="noStrike" spc="-1">
                <a:solidFill>
                  <a:srgbClr val="FFFFFF"/>
                </a:solidFill>
                <a:latin typeface="Calibri Light"/>
              </a:rPr>
              <a:t>Tecnologias Digitais Obrigatórias</a:t>
            </a:r>
            <a:endParaRPr lang="en-US" sz="26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20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41" name="Rectangle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0" y="360"/>
            <a:ext cx="12191760" cy="1575720"/>
          </a:xfrm>
          <a:prstGeom prst="rect">
            <a:avLst/>
          </a:prstGeom>
          <a:gradFill rotWithShape="0">
            <a:gsLst>
              <a:gs pos="0">
                <a:srgbClr val="203864"/>
              </a:gs>
              <a:gs pos="100000">
                <a:srgbClr val="2F5597"/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42" name="Rectangle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8129160" y="360"/>
            <a:ext cx="4062960" cy="1576080"/>
          </a:xfrm>
          <a:prstGeom prst="rect">
            <a:avLst/>
          </a:prstGeom>
          <a:gradFill rotWithShape="0">
            <a:gsLst>
              <a:gs pos="19000">
                <a:srgbClr val="203864">
                  <a:alpha val="68000"/>
                </a:srgbClr>
              </a:gs>
              <a:gs pos="100000">
                <a:srgbClr val="4472C4">
                  <a:alpha val="79000"/>
                </a:srgbClr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43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308200" y="-5307840"/>
            <a:ext cx="1576080" cy="12191760"/>
          </a:xfrm>
          <a:prstGeom prst="rect">
            <a:avLst/>
          </a:prstGeom>
          <a:gradFill rotWithShape="0"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44" name="Rectangle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25360" y="1080"/>
            <a:ext cx="4303080" cy="1575000"/>
          </a:xfrm>
          <a:prstGeom prst="rect">
            <a:avLst/>
          </a:prstGeom>
          <a:gradFill rotWithShape="0">
            <a:gsLst>
              <a:gs pos="0">
                <a:srgbClr val="4472C4">
                  <a:alpha val="17000"/>
                </a:srgbClr>
              </a:gs>
              <a:gs pos="74000">
                <a:srgbClr val="203864">
                  <a:alpha val="0"/>
                </a:srgbClr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99840" y="353160"/>
            <a:ext cx="7090920" cy="898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000" b="0" strike="noStrike" spc="-1">
                <a:solidFill>
                  <a:srgbClr val="FFFFFF"/>
                </a:solidFill>
                <a:latin typeface="Calibri Light"/>
              </a:rPr>
              <a:t>Conceitos específicos</a:t>
            </a:r>
            <a:endParaRPr lang="en-US" sz="4000" b="0" strike="noStrike" spc="-1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46" name="Picture 7" descr="A text on a piece of paper&#10;&#10;Description automatically generated"/>
          <p:cNvPicPr/>
          <p:nvPr/>
        </p:nvPicPr>
        <p:blipFill>
          <a:blip r:embed="rId3"/>
          <a:stretch/>
        </p:blipFill>
        <p:spPr>
          <a:xfrm>
            <a:off x="715680" y="2365200"/>
            <a:ext cx="5130720" cy="3629880"/>
          </a:xfrm>
          <a:prstGeom prst="rect">
            <a:avLst/>
          </a:prstGeom>
          <a:ln w="0">
            <a:noFill/>
          </a:ln>
        </p:spPr>
      </p:pic>
      <p:pic>
        <p:nvPicPr>
          <p:cNvPr id="147" name="Picture 3" descr="A text on a page&#10;&#10;Description automatically generated"/>
          <p:cNvPicPr/>
          <p:nvPr/>
        </p:nvPicPr>
        <p:blipFill>
          <a:blip r:embed="rId4"/>
          <a:stretch/>
        </p:blipFill>
        <p:spPr>
          <a:xfrm>
            <a:off x="6345000" y="2217960"/>
            <a:ext cx="3137760" cy="3997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8" name="Rectangle 1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53640" y="548640"/>
            <a:ext cx="6798240" cy="1675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BR" sz="4000" b="0" strike="noStrike" spc="-1">
                <a:solidFill>
                  <a:schemeClr val="dk1"/>
                </a:solidFill>
                <a:latin typeface="Calibri Light"/>
              </a:rPr>
              <a:t>Requisitos Funcionais do projeto</a:t>
            </a:r>
            <a:endParaRPr lang="en-US" sz="4000" b="0" strike="noStrike" spc="-1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50" name="Picture 112" descr="Caixa de armazenamento"/>
          <p:cNvPicPr/>
          <p:nvPr/>
        </p:nvPicPr>
        <p:blipFill>
          <a:blip r:embed="rId3"/>
          <a:srcRect l="31509" r="27798"/>
          <a:stretch/>
        </p:blipFill>
        <p:spPr>
          <a:xfrm>
            <a:off x="0" y="0"/>
            <a:ext cx="4196160" cy="6857640"/>
          </a:xfrm>
          <a:prstGeom prst="rect">
            <a:avLst/>
          </a:prstGeom>
          <a:ln w="0">
            <a:noFill/>
          </a:ln>
        </p:spPr>
      </p:pic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4553640" y="2409840"/>
            <a:ext cx="6798240" cy="3704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1900" b="0" strike="noStrike" spc="-1">
                <a:solidFill>
                  <a:schemeClr val="dk1"/>
                </a:solidFill>
                <a:latin typeface="Calibri"/>
                <a:ea typeface="Calibri"/>
              </a:rPr>
              <a:t>Uma estrutura de banco de dados relacional</a:t>
            </a:r>
            <a:endParaRPr lang="en-US" sz="19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19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1900" b="0" strike="noStrike" spc="-1">
                <a:solidFill>
                  <a:schemeClr val="dk1"/>
                </a:solidFill>
                <a:latin typeface="Calibri"/>
                <a:ea typeface="Calibri"/>
              </a:rPr>
              <a:t>Uma tela de BI mostre a produtividade mensal dos veículos (relação entre outputs e inputs) e indicadores gerais</a:t>
            </a:r>
            <a:endParaRPr lang="en-US" sz="19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19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1900" b="0" strike="noStrike" spc="-1">
                <a:solidFill>
                  <a:schemeClr val="dk1"/>
                </a:solidFill>
                <a:latin typeface="Calibri"/>
                <a:ea typeface="Calibri"/>
              </a:rPr>
              <a:t>Uma tela BI com evolução dos custos por km de cada rota, filtrando por fábricas</a:t>
            </a:r>
            <a:endParaRPr lang="en-US" sz="19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19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1900" b="0" strike="noStrike" spc="-1">
                <a:solidFill>
                  <a:schemeClr val="dk1"/>
                </a:solidFill>
                <a:latin typeface="Calibri"/>
                <a:ea typeface="Calibri"/>
              </a:rPr>
              <a:t>Uma tela BI com evolução dos custos por unidade transportada de cada rota, filtrando por fábricas</a:t>
            </a:r>
            <a:endParaRPr lang="en-US" sz="19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19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2" name="Rectangle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53" name="Rectangle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360" y="360"/>
            <a:ext cx="12191760" cy="1575720"/>
          </a:xfrm>
          <a:prstGeom prst="rect">
            <a:avLst/>
          </a:prstGeom>
          <a:gradFill rotWithShape="0">
            <a:gsLst>
              <a:gs pos="0">
                <a:srgbClr val="000000">
                  <a:alpha val="96000"/>
                </a:srgbClr>
              </a:gs>
              <a:gs pos="100000">
                <a:srgbClr val="2F5597"/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54" name="Rectangle 2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8128440" cy="1575000"/>
          </a:xfrm>
          <a:prstGeom prst="rect">
            <a:avLst/>
          </a:prstGeom>
          <a:gradFill rotWithShape="0">
            <a:gsLst>
              <a:gs pos="0">
                <a:srgbClr val="4472C4">
                  <a:alpha val="41000"/>
                </a:srgbClr>
              </a:gs>
              <a:gs pos="74000">
                <a:srgbClr val="8FAADC">
                  <a:alpha val="0"/>
                </a:srgbClr>
              </a:gs>
            </a:gsLst>
            <a:lin ang="8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55" name="Rectangle 3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0" y="0"/>
            <a:ext cx="12191760" cy="1573920"/>
          </a:xfrm>
          <a:prstGeom prst="rect">
            <a:avLst/>
          </a:prstGeom>
          <a:gradFill rotWithShape="0">
            <a:gsLst>
              <a:gs pos="0">
                <a:srgbClr val="000000">
                  <a:alpha val="63000"/>
                </a:srgbClr>
              </a:gs>
              <a:gs pos="78000">
                <a:srgbClr val="4472C4">
                  <a:alpha val="15000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99840" y="248040"/>
            <a:ext cx="7063200" cy="1158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000" b="0" strike="noStrike" spc="-1">
                <a:solidFill>
                  <a:srgbClr val="FFFFFF"/>
                </a:solidFill>
                <a:latin typeface="Calibri Light"/>
              </a:rPr>
              <a:t>Papel das disciplinas na API 3 </a:t>
            </a:r>
            <a:endParaRPr lang="en-US" sz="4000" b="0" strike="noStrike" spc="-1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57" name="Imagem 3"/>
          <p:cNvPicPr/>
          <p:nvPr/>
        </p:nvPicPr>
        <p:blipFill>
          <a:blip r:embed="rId2"/>
          <a:stretch/>
        </p:blipFill>
        <p:spPr>
          <a:xfrm>
            <a:off x="0" y="2751840"/>
            <a:ext cx="12191760" cy="1797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8" name="Slide Background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761760" y="251280"/>
            <a:ext cx="5333760" cy="1707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pt-BR" sz="4000" b="0" strike="noStrike" spc="-1">
                <a:solidFill>
                  <a:schemeClr val="dk1"/>
                </a:solidFill>
                <a:latin typeface="Calibri Light"/>
              </a:rPr>
              <a:t>O que se espera ao final da API3</a:t>
            </a:r>
            <a:endParaRPr lang="en-US" sz="4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761760" y="1793160"/>
            <a:ext cx="5333760" cy="4446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 fontScale="93550"/>
          </a:bodyPr>
          <a:lstStyle/>
          <a:p>
            <a:pPr marL="343080" indent="-343080" defTabSz="914400">
              <a:lnSpc>
                <a:spcPct val="90000"/>
              </a:lnSpc>
              <a:spcBef>
                <a:spcPts val="1001"/>
              </a:spcBef>
              <a:spcAft>
                <a:spcPts val="799"/>
              </a:spcAft>
              <a:buClr>
                <a:srgbClr val="000000"/>
              </a:buClr>
              <a:buFont typeface="Symbol" charset="2"/>
              <a:buChar char=""/>
            </a:pPr>
            <a:r>
              <a:rPr lang="pt-BR" sz="1600" b="0" strike="noStrike" spc="-1">
                <a:solidFill>
                  <a:schemeClr val="dk1"/>
                </a:solidFill>
                <a:latin typeface="Calibri"/>
                <a:ea typeface="Calibri"/>
              </a:rPr>
              <a:t>Demonstrar conhecimento dos conceitos de custos logísticos</a:t>
            </a:r>
            <a:endParaRPr lang="en-US" sz="16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spcAft>
                <a:spcPts val="799"/>
              </a:spcAft>
              <a:buNone/>
            </a:pPr>
            <a:endParaRPr lang="en-US" sz="1600" b="0" strike="noStrike" spc="-1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90000"/>
              </a:lnSpc>
              <a:spcBef>
                <a:spcPts val="1001"/>
              </a:spcBef>
              <a:spcAft>
                <a:spcPts val="799"/>
              </a:spcAft>
              <a:buClr>
                <a:srgbClr val="000000"/>
              </a:buClr>
              <a:buFont typeface="Symbol" charset="2"/>
              <a:buChar char=""/>
            </a:pPr>
            <a:r>
              <a:rPr lang="pt-BR" sz="1600" b="0" strike="noStrike" spc="-1">
                <a:solidFill>
                  <a:schemeClr val="dk1"/>
                </a:solidFill>
                <a:latin typeface="Calibri"/>
                <a:ea typeface="Calibri"/>
              </a:rPr>
              <a:t>Aplicar conhecimento de produtividade em contexto real</a:t>
            </a:r>
            <a:endParaRPr lang="en-US" sz="16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spcAft>
                <a:spcPts val="799"/>
              </a:spcAft>
              <a:buNone/>
            </a:pPr>
            <a:endParaRPr lang="en-US" sz="1600" b="0" strike="noStrike" spc="-1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90000"/>
              </a:lnSpc>
              <a:spcBef>
                <a:spcPts val="1001"/>
              </a:spcBef>
              <a:spcAft>
                <a:spcPts val="799"/>
              </a:spcAft>
              <a:buClr>
                <a:srgbClr val="000000"/>
              </a:buClr>
              <a:buFont typeface="Symbol" charset="2"/>
              <a:buChar char=""/>
            </a:pPr>
            <a:r>
              <a:rPr lang="pt-BR" sz="1600" b="0" strike="noStrike" spc="-1">
                <a:solidFill>
                  <a:schemeClr val="dk1"/>
                </a:solidFill>
                <a:latin typeface="Calibri"/>
                <a:ea typeface="Calibri"/>
              </a:rPr>
              <a:t>Desenvolver modelagem para problema de otimização</a:t>
            </a:r>
            <a:endParaRPr lang="en-US" sz="16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spcAft>
                <a:spcPts val="799"/>
              </a:spcAft>
              <a:buNone/>
            </a:pPr>
            <a:endParaRPr lang="en-US" sz="1600" b="0" strike="noStrike" spc="-1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90000"/>
              </a:lnSpc>
              <a:spcBef>
                <a:spcPts val="1001"/>
              </a:spcBef>
              <a:spcAft>
                <a:spcPts val="799"/>
              </a:spcAft>
              <a:buClr>
                <a:srgbClr val="000000"/>
              </a:buClr>
              <a:buFont typeface="Symbol" charset="2"/>
              <a:buChar char=""/>
            </a:pPr>
            <a:r>
              <a:rPr lang="pt-BR" sz="1600" b="0" strike="noStrike" spc="-1">
                <a:solidFill>
                  <a:schemeClr val="dk1"/>
                </a:solidFill>
                <a:latin typeface="Calibri"/>
                <a:ea typeface="Calibri"/>
              </a:rPr>
              <a:t>Aplicar linguagem da programação (Python) para resolver problemas de otimização</a:t>
            </a:r>
            <a:endParaRPr lang="en-US" sz="16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spcAft>
                <a:spcPts val="799"/>
              </a:spcAft>
              <a:buNone/>
            </a:pPr>
            <a:endParaRPr lang="en-US" sz="1600" b="0" strike="noStrike" spc="-1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90000"/>
              </a:lnSpc>
              <a:spcBef>
                <a:spcPts val="1001"/>
              </a:spcBef>
              <a:spcAft>
                <a:spcPts val="799"/>
              </a:spcAft>
              <a:buClr>
                <a:srgbClr val="000000"/>
              </a:buClr>
              <a:buFont typeface="Symbol" charset="2"/>
              <a:buChar char=""/>
            </a:pPr>
            <a:r>
              <a:rPr lang="pt-BR" sz="1600" b="0" strike="noStrike" spc="-1">
                <a:solidFill>
                  <a:schemeClr val="dk1"/>
                </a:solidFill>
                <a:latin typeface="Calibri"/>
                <a:ea typeface="Calibri"/>
              </a:rPr>
              <a:t>Saber usar (com ajuda ou autonomia) as tecnologias para capturar, tratar, organizar, armazenar e apresentar dados característicos </a:t>
            </a:r>
            <a:endParaRPr lang="en-US" sz="16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600" b="0" strike="noStrike" spc="-1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61" name="Picture 31" descr="Escritório com itens de produtividade"/>
          <p:cNvPicPr/>
          <p:nvPr/>
        </p:nvPicPr>
        <p:blipFill>
          <a:blip r:embed="rId2"/>
          <a:srcRect l="31707" r="16458"/>
          <a:stretch/>
        </p:blipFill>
        <p:spPr>
          <a:xfrm>
            <a:off x="6857640" y="-10800"/>
            <a:ext cx="5333760" cy="6868440"/>
          </a:xfrm>
          <a:prstGeom prst="rect">
            <a:avLst/>
          </a:prstGeom>
          <a:ln w="0">
            <a:noFill/>
          </a:ln>
          <a:effectLst>
            <a:outerShdw blurRad="127080" dist="50760" dir="10800000" sx="99000" sy="99000" algn="r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ítulo 1"/>
          <p:cNvSpPr/>
          <p:nvPr/>
        </p:nvSpPr>
        <p:spPr>
          <a:xfrm>
            <a:off x="6411960" y="501480"/>
            <a:ext cx="4394880" cy="887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/>
          </a:bodyPr>
          <a:lstStyle/>
          <a:p>
            <a:pPr defTabSz="914400"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600" b="0" strike="noStrike" spc="-52">
                <a:solidFill>
                  <a:schemeClr val="dk1"/>
                </a:solidFill>
                <a:latin typeface="Calibri Light"/>
              </a:rPr>
              <a:t>Avaliação</a:t>
            </a:r>
            <a:endParaRPr lang="en-GB" sz="5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3" name="Graphic 16" descr="Head with Gears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279000" y="818280"/>
            <a:ext cx="5221440" cy="5221440"/>
          </a:xfrm>
          <a:prstGeom prst="rect">
            <a:avLst/>
          </a:prstGeom>
          <a:ln w="0">
            <a:noFill/>
          </a:ln>
        </p:spPr>
      </p:pic>
      <p:sp>
        <p:nvSpPr>
          <p:cNvPr id="164" name="CaixaDeTexto 1"/>
          <p:cNvSpPr/>
          <p:nvPr/>
        </p:nvSpPr>
        <p:spPr>
          <a:xfrm>
            <a:off x="6392520" y="1508040"/>
            <a:ext cx="4434480" cy="484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/>
          </a:bodyPr>
          <a:lstStyle/>
          <a:p>
            <a:pPr marL="285840" indent="-228600" defTabSz="9144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>
                <a:solidFill>
                  <a:schemeClr val="dk1">
                    <a:alpha val="80000"/>
                  </a:schemeClr>
                </a:solidFill>
                <a:latin typeface="Calibri"/>
              </a:rPr>
              <a:t>Para as Hard Skills, cada sprint possui um peso específico para a média do aluno, sendo: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57240" defTabSz="914400">
              <a:lnSpc>
                <a:spcPct val="90000"/>
              </a:lnSpc>
              <a:spcAft>
                <a:spcPts val="601"/>
              </a:spcAft>
            </a:pP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28600" defTabSz="9144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>
                <a:solidFill>
                  <a:schemeClr val="dk1">
                    <a:alpha val="80000"/>
                  </a:schemeClr>
                </a:solidFill>
                <a:latin typeface="Calibri"/>
              </a:rPr>
              <a:t>Sprint 1 = 1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28600" defTabSz="9144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>
                <a:solidFill>
                  <a:schemeClr val="dk1">
                    <a:alpha val="80000"/>
                  </a:schemeClr>
                </a:solidFill>
                <a:latin typeface="Calibri"/>
              </a:rPr>
              <a:t>Sprint 2 = 2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28600" defTabSz="9144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>
                <a:solidFill>
                  <a:schemeClr val="dk1">
                    <a:alpha val="80000"/>
                  </a:schemeClr>
                </a:solidFill>
                <a:latin typeface="Calibri"/>
              </a:rPr>
              <a:t>Sprint 3 = 2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28600" defTabSz="9144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>
                <a:solidFill>
                  <a:schemeClr val="dk1">
                    <a:alpha val="80000"/>
                  </a:schemeClr>
                </a:solidFill>
                <a:latin typeface="Calibri"/>
              </a:rPr>
              <a:t>Sprint 4 = 2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Aft>
                <a:spcPts val="601"/>
              </a:spcAft>
            </a:pP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28600" defTabSz="9144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>
                <a:solidFill>
                  <a:schemeClr val="dk1">
                    <a:alpha val="80000"/>
                  </a:schemeClr>
                </a:solidFill>
                <a:latin typeface="Calibri"/>
              </a:rPr>
              <a:t>Nota total de Hard Skills com os pesos de cada Sprint = 7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Aft>
                <a:spcPts val="601"/>
              </a:spcAft>
            </a:pP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28600" defTabSz="9144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>
                <a:solidFill>
                  <a:schemeClr val="dk1">
                    <a:alpha val="80000"/>
                  </a:schemeClr>
                </a:solidFill>
                <a:latin typeface="Calibri"/>
              </a:rPr>
              <a:t>Nota total de Soft Skills = 3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Aft>
                <a:spcPts val="601"/>
              </a:spcAft>
            </a:pP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RetrospectVTI">
  <a:themeElements>
    <a:clrScheme name="AnalogousFromRegularSeedRightStep">
      <a:dk1>
        <a:srgbClr val="000000"/>
      </a:dk1>
      <a:lt1>
        <a:srgbClr val="FFFFFF"/>
      </a:lt1>
      <a:dk2>
        <a:srgbClr val="243141"/>
      </a:dk2>
      <a:lt2>
        <a:srgbClr val="E8E2E2"/>
      </a:lt2>
      <a:accent1>
        <a:srgbClr val="45AFAF"/>
      </a:accent1>
      <a:accent2>
        <a:srgbClr val="3B80B1"/>
      </a:accent2>
      <a:accent3>
        <a:srgbClr val="4D60C3"/>
      </a:accent3>
      <a:accent4>
        <a:srgbClr val="664BB8"/>
      </a:accent4>
      <a:accent5>
        <a:srgbClr val="9C4DC3"/>
      </a:accent5>
      <a:accent6>
        <a:srgbClr val="B13BA7"/>
      </a:accent6>
      <a:hlink>
        <a:srgbClr val="C65555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RetrospectVTI">
  <a:themeElements>
    <a:clrScheme name="AnalogousFromRegularSeedRightStep">
      <a:dk1>
        <a:srgbClr val="000000"/>
      </a:dk1>
      <a:lt1>
        <a:srgbClr val="FFFFFF"/>
      </a:lt1>
      <a:dk2>
        <a:srgbClr val="243141"/>
      </a:dk2>
      <a:lt2>
        <a:srgbClr val="E8E2E2"/>
      </a:lt2>
      <a:accent1>
        <a:srgbClr val="45AFAF"/>
      </a:accent1>
      <a:accent2>
        <a:srgbClr val="3B80B1"/>
      </a:accent2>
      <a:accent3>
        <a:srgbClr val="4D60C3"/>
      </a:accent3>
      <a:accent4>
        <a:srgbClr val="664BB8"/>
      </a:accent4>
      <a:accent5>
        <a:srgbClr val="9C4DC3"/>
      </a:accent5>
      <a:accent6>
        <a:srgbClr val="B13BA7"/>
      </a:accent6>
      <a:hlink>
        <a:srgbClr val="C65555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RetrospectVTI">
  <a:themeElements>
    <a:clrScheme name="AnalogousFromRegularSeedRightStep">
      <a:dk1>
        <a:srgbClr val="000000"/>
      </a:dk1>
      <a:lt1>
        <a:srgbClr val="FFFFFF"/>
      </a:lt1>
      <a:dk2>
        <a:srgbClr val="243141"/>
      </a:dk2>
      <a:lt2>
        <a:srgbClr val="E8E2E2"/>
      </a:lt2>
      <a:accent1>
        <a:srgbClr val="45AFAF"/>
      </a:accent1>
      <a:accent2>
        <a:srgbClr val="3B80B1"/>
      </a:accent2>
      <a:accent3>
        <a:srgbClr val="4D60C3"/>
      </a:accent3>
      <a:accent4>
        <a:srgbClr val="664BB8"/>
      </a:accent4>
      <a:accent5>
        <a:srgbClr val="9C4DC3"/>
      </a:accent5>
      <a:accent6>
        <a:srgbClr val="B13BA7"/>
      </a:accent6>
      <a:hlink>
        <a:srgbClr val="C65555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RetrospectVTI">
  <a:themeElements>
    <a:clrScheme name="AnalogousFromRegularSeedRightStep">
      <a:dk1>
        <a:srgbClr val="000000"/>
      </a:dk1>
      <a:lt1>
        <a:srgbClr val="FFFFFF"/>
      </a:lt1>
      <a:dk2>
        <a:srgbClr val="243141"/>
      </a:dk2>
      <a:lt2>
        <a:srgbClr val="E8E2E2"/>
      </a:lt2>
      <a:accent1>
        <a:srgbClr val="45AFAF"/>
      </a:accent1>
      <a:accent2>
        <a:srgbClr val="3B80B1"/>
      </a:accent2>
      <a:accent3>
        <a:srgbClr val="4D60C3"/>
      </a:accent3>
      <a:accent4>
        <a:srgbClr val="664BB8"/>
      </a:accent4>
      <a:accent5>
        <a:srgbClr val="9C4DC3"/>
      </a:accent5>
      <a:accent6>
        <a:srgbClr val="B13BA7"/>
      </a:accent6>
      <a:hlink>
        <a:srgbClr val="C65555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AF7FA4588C42047A7A8C6EB4A16C8B1" ma:contentTypeVersion="4" ma:contentTypeDescription="Crie um novo documento." ma:contentTypeScope="" ma:versionID="2d02edbf8e46b7c48a7b59ab796bdc05">
  <xsd:schema xmlns:xsd="http://www.w3.org/2001/XMLSchema" xmlns:xs="http://www.w3.org/2001/XMLSchema" xmlns:p="http://schemas.microsoft.com/office/2006/metadata/properties" xmlns:ns2="59b5e346-5bcb-4104-a8e0-c676fd44131d" targetNamespace="http://schemas.microsoft.com/office/2006/metadata/properties" ma:root="true" ma:fieldsID="6e5f851404237254cbcf0ab27cb27da1" ns2:_="">
    <xsd:import namespace="59b5e346-5bcb-4104-a8e0-c676fd4413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b5e346-5bcb-4104-a8e0-c676fd4413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850E09-584B-441B-8FC1-F2C3DBF84D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9b5e346-5bcb-4104-a8e0-c676fd4413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AA4A659-B9F0-4500-80F3-90D31240F27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6AF3C98-7F15-4F3A-97D0-6C2E257687F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</TotalTime>
  <Words>303</Words>
  <Application>Microsoft Office PowerPoint</Application>
  <PresentationFormat>Widescreen</PresentationFormat>
  <Paragraphs>57</Paragraphs>
  <Slides>10</Slides>
  <Notes>3</Notes>
  <HiddenSlides>0</HiddenSlides>
  <ScaleCrop>false</ScaleCrop>
  <HeadingPairs>
    <vt:vector size="4" baseType="variant">
      <vt:variant>
        <vt:lpstr>Tema</vt:lpstr>
      </vt:variant>
      <vt:variant>
        <vt:i4>15</vt:i4>
      </vt:variant>
      <vt:variant>
        <vt:lpstr>Títulos de slides</vt:lpstr>
      </vt:variant>
      <vt:variant>
        <vt:i4>10</vt:i4>
      </vt:variant>
    </vt:vector>
  </HeadingPairs>
  <TitlesOfParts>
    <vt:vector size="25" baseType="lpstr">
      <vt:lpstr>Tema do Office</vt:lpstr>
      <vt:lpstr>Tema do Office</vt:lpstr>
      <vt:lpstr>Tema do Office</vt:lpstr>
      <vt:lpstr>Tema do Office</vt:lpstr>
      <vt:lpstr>Tema do Office</vt:lpstr>
      <vt:lpstr>Tema do Office</vt:lpstr>
      <vt:lpstr>Tema do Office</vt:lpstr>
      <vt:lpstr>Tema do Office</vt:lpstr>
      <vt:lpstr>Tema do Office</vt:lpstr>
      <vt:lpstr>Tema do Office</vt:lpstr>
      <vt:lpstr>Tema do Office</vt:lpstr>
      <vt:lpstr>RetrospectVTI</vt:lpstr>
      <vt:lpstr>RetrospectVTI</vt:lpstr>
      <vt:lpstr>RetrospectVTI</vt:lpstr>
      <vt:lpstr>RetrospectVTI</vt:lpstr>
      <vt:lpstr>KICK-OFF API 3</vt:lpstr>
      <vt:lpstr>PROJETO</vt:lpstr>
      <vt:lpstr>Requisitos Básicos do Projeto</vt:lpstr>
      <vt:lpstr>Tecnologias Digitais Obrigatórias</vt:lpstr>
      <vt:lpstr>Conceitos específicos</vt:lpstr>
      <vt:lpstr>Requisitos Funcionais do projeto</vt:lpstr>
      <vt:lpstr>Papel das disciplinas na API 3 </vt:lpstr>
      <vt:lpstr>O que se espera ao final da API3</vt:lpstr>
      <vt:lpstr>Apresentação do PowerPoint</vt:lpstr>
      <vt:lpstr>Soft Skills avaliadas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Integrador I</dc:title>
  <dc:subject/>
  <dc:creator>MARCUS VINICIUS DO NASCIMENTO</dc:creator>
  <dc:description/>
  <cp:lastModifiedBy/>
  <cp:revision>32</cp:revision>
  <dcterms:created xsi:type="dcterms:W3CDTF">2022-08-13T22:32:47Z</dcterms:created>
  <dcterms:modified xsi:type="dcterms:W3CDTF">2024-10-29T14:15:53Z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3</vt:i4>
  </property>
  <property fmtid="{D5CDD505-2E9C-101B-9397-08002B2CF9AE}" pid="3" name="PresentationFormat">
    <vt:lpwstr>Widescreen</vt:lpwstr>
  </property>
  <property fmtid="{D5CDD505-2E9C-101B-9397-08002B2CF9AE}" pid="4" name="Slides">
    <vt:i4>11</vt:i4>
  </property>
  <property fmtid="{D5CDD505-2E9C-101B-9397-08002B2CF9AE}" pid="5" name="ContentTypeId">
    <vt:lpwstr>0x0101009AF7FA4588C42047A7A8C6EB4A16C8B1</vt:lpwstr>
  </property>
</Properties>
</file>