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B6F83B9E-DAE6-4486-9AB0-3EF16757075C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CCDB-05FA-43C0-83BA-743B8213120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83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3B9E-DAE6-4486-9AB0-3EF16757075C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CCDB-05FA-43C0-83BA-743B82131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7924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3B9E-DAE6-4486-9AB0-3EF16757075C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CCDB-05FA-43C0-83BA-743B8213120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00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3B9E-DAE6-4486-9AB0-3EF16757075C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CCDB-05FA-43C0-83BA-743B82131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2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3B9E-DAE6-4486-9AB0-3EF16757075C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CCDB-05FA-43C0-83BA-743B82131202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3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3B9E-DAE6-4486-9AB0-3EF16757075C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CCDB-05FA-43C0-83BA-743B82131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03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3B9E-DAE6-4486-9AB0-3EF16757075C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CCDB-05FA-43C0-83BA-743B82131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227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3B9E-DAE6-4486-9AB0-3EF16757075C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CCDB-05FA-43C0-83BA-743B82131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038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3B9E-DAE6-4486-9AB0-3EF16757075C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CCDB-05FA-43C0-83BA-743B82131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436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3B9E-DAE6-4486-9AB0-3EF16757075C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CCDB-05FA-43C0-83BA-743B821312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69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83B9E-DAE6-4486-9AB0-3EF16757075C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0CCDB-05FA-43C0-83BA-743B82131202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866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B6F83B9E-DAE6-4486-9AB0-3EF16757075C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15A0CCDB-05FA-43C0-83BA-743B82131202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057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648C1-7E73-1FA4-76ED-1FFC94BD2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632" y="967559"/>
            <a:ext cx="7772400" cy="1463040"/>
          </a:xfrm>
        </p:spPr>
        <p:txBody>
          <a:bodyPr/>
          <a:lstStyle/>
          <a:p>
            <a:r>
              <a:rPr lang="pt-BR" dirty="0"/>
              <a:t>Atividade de estrutura de dados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AD16B9-A124-51F1-5CF0-07D425B41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2507" y="4734962"/>
            <a:ext cx="10429592" cy="1597680"/>
          </a:xfrm>
        </p:spPr>
        <p:txBody>
          <a:bodyPr/>
          <a:lstStyle/>
          <a:p>
            <a:pPr algn="ctr">
              <a:lnSpc>
                <a:spcPts val="1425"/>
              </a:lnSpc>
              <a:buNone/>
            </a:pP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P.2.12. Desenvolva um programa recursivo que calcule o </a:t>
            </a:r>
          </a:p>
          <a:p>
            <a:pPr algn="ctr">
              <a:lnSpc>
                <a:spcPts val="1425"/>
              </a:lnSpc>
              <a:buNone/>
            </a:pP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menor elemento presente em um 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 O programa desenvolvido deverá sempre dividir o </a:t>
            </a:r>
            <a:r>
              <a:rPr lang="pt-BR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pt-BR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ao meio e compor a solução considerando a obtenção da solução de cada uma das metades.</a:t>
            </a:r>
          </a:p>
          <a:p>
            <a:pPr>
              <a:lnSpc>
                <a:spcPts val="1425"/>
              </a:lnSpc>
            </a:pPr>
            <a:br>
              <a:rPr lang="pt-B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pt-BR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4745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FB658FA-C409-C5F7-D421-13C96D3D2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7928" y="83127"/>
            <a:ext cx="10875818" cy="4475018"/>
          </a:xfrm>
        </p:spPr>
        <p:txBody>
          <a:bodyPr>
            <a:no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Esse exercício aplica recursão com divisão ao meio para buscar o menor valor em um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 A função divide o problema em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subarrays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cada vez menores, até que reste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apenas um elemento. Em seguida, compara os menores valores de cada metade e retorna o menor entre eles. Essa abordagem evita o uso de laços for,</a:t>
            </a: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 usando apenas chamadas recursivas para percorrer o </a:t>
            </a:r>
            <a:r>
              <a:rPr lang="pt-BR" sz="2800" dirty="0" err="1"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lang="pt-B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2535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D92DA16E-CAD7-1565-32F6-1DEDA9DEB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0" y="337706"/>
            <a:ext cx="11648169" cy="606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942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19</TotalTime>
  <Words>124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Arial</vt:lpstr>
      <vt:lpstr>Consolas</vt:lpstr>
      <vt:lpstr>Tw Cen MT</vt:lpstr>
      <vt:lpstr>Tw Cen MT Condensed</vt:lpstr>
      <vt:lpstr>Wingdings 3</vt:lpstr>
      <vt:lpstr>Integral</vt:lpstr>
      <vt:lpstr>Atividade de estrutura de dados </vt:lpstr>
      <vt:lpstr> Esse exercício aplica recursão com divisão ao meio para buscar o menor valor em um array. A função divide o problema em subarrays cada vez menores, até que reste   apenas um elemento. Em seguida, compara os menores valores de cada metade e retorna o menor entre eles. Essa abordagem evita o uso de laços for,   usando apenas chamadas recursivas para percorrer o array.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Ribeiro De Lima</dc:creator>
  <cp:lastModifiedBy>Felipe Ribeiro De Lima</cp:lastModifiedBy>
  <cp:revision>1</cp:revision>
  <dcterms:created xsi:type="dcterms:W3CDTF">2025-05-08T13:41:00Z</dcterms:created>
  <dcterms:modified xsi:type="dcterms:W3CDTF">2025-05-08T14:00:34Z</dcterms:modified>
</cp:coreProperties>
</file>