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73202-8EB6-4204-945F-0CF2417C7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8658CB-E9FB-4B2F-A133-4993D10F8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A55887-7151-4416-8479-BB8A0D5D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D3BF-DCAD-4E07-8328-47B57D5B71E4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CC058-5B27-4A13-86A5-BEF93C56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00D47D-A3AD-4D8B-A433-A8478049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5820-BEAC-44A6-8F77-7B17CC8B6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73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570A8-652A-46B3-A9A5-DCC2C905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53EE0C-73E3-4AEA-9492-8AF841D4F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1CFC0-3CCB-4343-907F-C17F57E9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D3BF-DCAD-4E07-8328-47B57D5B71E4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7C8306-3DC8-4503-B0CC-7AEB5F84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1D5505-38B0-4B3D-AE55-43CEB30B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5820-BEAC-44A6-8F77-7B17CC8B6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93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3D2F11-56D4-4077-B815-C1D773021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1BCAD3-66B1-48D8-B216-838C9D4D4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6B0990-A672-4AAB-9AC0-016232CD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D3BF-DCAD-4E07-8328-47B57D5B71E4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AA780C-BFA5-47B3-BAAD-4D4AFC85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52DAAE-AE91-4A38-A80D-18C770AF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5820-BEAC-44A6-8F77-7B17CC8B6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43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30935-67FF-41BF-9C19-6BE5D2C6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2C71C-2671-4614-ADC7-18EE59B1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4D1A5-0F2A-4267-9B4D-C839E165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D3BF-DCAD-4E07-8328-47B57D5B71E4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8078DF-1B0A-4F3E-8F12-E00A53AB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9469BA-2430-4A4C-8DF5-1218165E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5820-BEAC-44A6-8F77-7B17CC8B6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73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2C552-394F-4F17-9B05-76BF989E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7CAD10-C7F1-4CB9-92D6-25D544E18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122A5-7ADA-475B-AD75-C0DCEE64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D3BF-DCAD-4E07-8328-47B57D5B71E4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9DB970-2FA9-48B7-8559-4D506CDB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EF9E8-E5DC-4CCB-84AD-E4F745DC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5820-BEAC-44A6-8F77-7B17CC8B6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2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F87B7-CCBC-4DF5-9ECF-48803FF0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5E77F4-474D-4AF0-9C88-C3977C02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ED2548-408C-4CBD-A468-1832E1FB4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A7FDEC-B0DB-4002-89EF-1670DAD6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D3BF-DCAD-4E07-8328-47B57D5B71E4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3261F-3CA9-4897-858D-65D4564D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22B024-72C7-4A00-BE83-7DC30600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5820-BEAC-44A6-8F77-7B17CC8B6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91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BE6EA-05BC-4FD1-8D2D-7404E3F5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8D6C74-F840-4E47-A552-1EBCC100F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6A2231-D32C-42CD-9567-6922994C4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64F3F3-7D0E-4374-AB27-47A659582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8F46D1-2535-4279-B7EC-C89D1C99B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E0FAFB-4C22-4CC2-9C24-8713CF58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D3BF-DCAD-4E07-8328-47B57D5B71E4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CB6E57-9543-4FFB-9221-6676D60A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34572C-E35D-4FE6-966C-49082AB3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5820-BEAC-44A6-8F77-7B17CC8B6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35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99EFA-A065-436B-9928-78E81AB5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CEBDEA-F315-4D87-BADA-A01C3D9F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D3BF-DCAD-4E07-8328-47B57D5B71E4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D2D5D3-68F4-4712-AFFD-AB69F89F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B4B24C-0908-4689-9A79-D22957C6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5820-BEAC-44A6-8F77-7B17CC8B6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53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D1E217-6EA2-490F-BFC6-72BCDF8C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D3BF-DCAD-4E07-8328-47B57D5B71E4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E9FB87-E31F-404A-A7B4-10059274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A4C375-B5D4-4594-B322-EA89C549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5820-BEAC-44A6-8F77-7B17CC8B6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37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2C31B-B608-48F2-9A36-2604A4F7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D4C756-3CF9-460C-A625-0F356FD82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EDC555-FCF4-4EED-B1F7-B9BF29028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988C46-4344-40DA-BF57-6F922C8C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D3BF-DCAD-4E07-8328-47B57D5B71E4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CA1480-0FBA-4A21-AF0D-993F60CD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8076C0-2560-43E7-88FD-66ABC16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5820-BEAC-44A6-8F77-7B17CC8B6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7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6396B-D190-4AEB-989A-A8A36E45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D4C7EA-A8F6-48F8-9A9F-919C8D787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054E81-C990-4FA4-9B1C-4D0A1DDE6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BE4783-CB06-4DE8-8870-161BFAF5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D3BF-DCAD-4E07-8328-47B57D5B71E4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396F28-B092-4EA4-B2A7-58DA7428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BC07E5-7F0E-4DCD-A3A7-E5743E08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5820-BEAC-44A6-8F77-7B17CC8B6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73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37D86D-F68E-4440-A9AC-F082C37F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7C6F2C-E0E0-4A14-830E-5B3CD980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6751BB-B5A2-4219-80E4-1B6AD9396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D3BF-DCAD-4E07-8328-47B57D5B71E4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D74960-E610-408E-92AC-2F60C5658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E88DF1-DBA1-466A-9A49-15BD45329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5820-BEAC-44A6-8F77-7B17CC8B6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ADE6DE1-37D8-4AB2-B29C-DC770EBBA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7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6FA55E-431C-4BC6-9613-C65F85F8D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5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5C2E71-77A2-4E14-AFFF-D240B56D0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DE5C781-BDB7-40D0-A690-6BF36EB2F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2B530CA-579B-43DE-8214-7B1BEFBE6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86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7DBF68D-0E9F-400B-9CA9-E528348FF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7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166519C-A3DE-464A-A08E-9DFCBD6F2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3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4AE74AD-7E86-4B69-BDBA-066558EE5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35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3698A8-5D1F-4911-A9E7-5A72AD2EF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17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B82BB06-280E-45AC-80B3-A0128554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91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RIBOLDI MARQUES</dc:creator>
  <cp:lastModifiedBy>FELIPE RIBOLDI MARQUES</cp:lastModifiedBy>
  <cp:revision>1</cp:revision>
  <dcterms:created xsi:type="dcterms:W3CDTF">2018-08-15T21:48:59Z</dcterms:created>
  <dcterms:modified xsi:type="dcterms:W3CDTF">2018-08-15T21:51:58Z</dcterms:modified>
</cp:coreProperties>
</file>