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g0ZVGcdTysINfFyF0Wl1ufZFvy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41e32474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e41e32474d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41e32474d_0_118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2e41e32474d_0_118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g2e41e32474d_0_118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2e41e32474d_0_118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g2e41e32474d_0_118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g2e41e32474d_0_1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e41e32474d_0_161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e41e32474d_0_161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2e41e32474d_0_161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g2e41e32474d_0_1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41e32474d_0_16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41e32474d_0_1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g2e41e32474d_0_16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g2e41e32474d_0_16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2e41e32474d_0_16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2e41e32474d_0_16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2e41e32474d_0_125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2e41e32474d_0_125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2e41e32474d_0_1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2e41e32474d_0_129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g2e41e32474d_0_129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g2e41e32474d_0_129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2e41e32474d_0_1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2e41e32474d_0_13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2e41e32474d_0_13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g2e41e32474d_0_134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2e41e32474d_0_134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2e41e32474d_0_1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e41e32474d_0_14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g2e41e32474d_0_1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2e41e32474d_0_143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g2e41e32474d_0_143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g2e41e32474d_0_143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2e41e32474d_0_1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e41e32474d_0_14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g2e41e32474d_0_1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e41e32474d_0_151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g2e41e32474d_0_151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2e41e32474d_0_151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g2e41e32474d_0_151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g2e41e32474d_0_15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g2e41e32474d_0_1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e41e32474d_0_158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g2e41e32474d_0_15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e41e32474d_0_11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g2e41e32474d_0_11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2e41e32474d_0_1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Web em HTML5, CSS, JavaScript e PHP</a:t>
            </a:r>
            <a:endParaRPr/>
          </a:p>
        </p:txBody>
      </p:sp>
      <p:sp>
        <p:nvSpPr>
          <p:cNvPr id="70" name="Google Shape;70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Prof. Felipe Alves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Visão geral da disciplina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Importância do desenvolvimento web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Tecnologias utilizadas no curso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da Disciplina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Estruturar páginas web com HTML5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Aplicar estilos com CSS3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Desenvolver funcionalidades dinâmicas com JavaScript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aplicações dinâmicas com AJAX e PHP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um sistema web com banco de dados usando PHP e PDO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Metodologia de Ensino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Aprendizagem baseada em problemas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 estudos de caso, discussão e práticas laboratoriais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Atividades práticas supervisionadas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da plataforma virtual de ensino (SAVA)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do Curso</a:t>
            </a:r>
            <a:endParaRPr/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HTML5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Tags, atributos e estrutura de documentos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Listas, tabelas e formulários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CSS3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Sintaxe e seletores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Estilos inline, interno e externo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Design responsivo e Mobile First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41e32474d_0_1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do Curso</a:t>
            </a:r>
            <a:endParaRPr/>
          </a:p>
        </p:txBody>
      </p:sp>
      <p:sp>
        <p:nvSpPr>
          <p:cNvPr id="100" name="Google Shape;100;g2e41e32474d_0_174"/>
          <p:cNvSpPr txBox="1"/>
          <p:nvPr>
            <p:ph idx="1" type="body"/>
          </p:nvPr>
        </p:nvSpPr>
        <p:spPr>
          <a:xfrm>
            <a:off x="965575" y="1769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JavaScript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Estruturas de decisão e repetição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Manipulação de arrays e eventos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AJAX &amp; PHP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Requisições assíncronas e JSON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Desenvolvimento de backend com PHP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Criação de um CRUD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Integração com banco de dados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Operações de incluir, consultar, editar e excluir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Critérios de Avaliação</a:t>
            </a:r>
            <a:endParaRPr/>
          </a:p>
        </p:txBody>
      </p:sp>
      <p:sp>
        <p:nvSpPr>
          <p:cNvPr id="106" name="Google Shape;106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Atividades práticas (40%) – Aula 4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de um projeto web (35%) – Aula 7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Apresentação final do sistema (25%) – Aula 12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 mínima para aprovação: 6,0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Frequência mínima: 75%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Importância do desenvolvimento web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Oportunidades no mercado de trabalho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Dúvidas e próximos passos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