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1544f0f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1544f0f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1544f0fe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1544f0fe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1544f0fe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1544f0fe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1544f0fe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1544f0fe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41ebe6b9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41ebe6b9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41ebe6b9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41ebe6b9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41ebe6b9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41ebe6b9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41ebe6b9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41ebe6b9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41ebe6b9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41ebe6b9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41ebe6b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41ebe6b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41ebe6b9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41ebe6b9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tag viewport (&lt;meta name="viewport"&gt;) é muito importante para a responsividade de sites em dispositivos móveis.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Esta meta tag tem várias funções importantes: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Escala em Dispositivos Móveis: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width=device-width: Define que a largura da viewport deve ser igual à largura do dispositivo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initial-scale=1.0: Define o nível inicial de zoom quando a página é carregada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é necessária?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Sem esta tag, sites em dispositivos móveis tentariam renderizar a página como se fosse em um desktop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Isso resultaria em páginas muito largas que precisariam de zoom e rolagem horizontal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pt-BR"/>
              <a:t>Os usuários teriam uma experiência ruim, tendo que dar zoom e rolar horizontalmente para ler o conteúdo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41ebe6b9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41ebe6b9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41ebe6b9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41ebe6b9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41ebe6b9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41ebe6b9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41ebe6b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41ebe6b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41ebe6b9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41ebe6b9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41ebe6b9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41ebe6b9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pt-BR" sz="2200"/>
              <a:t>Construindo Sua Primeira Página com HTML5</a:t>
            </a:r>
            <a:endParaRPr b="1" sz="2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Felipe Alves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uso do css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Inline :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925" y="1279313"/>
            <a:ext cx="49911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445" y="2772845"/>
            <a:ext cx="3533500" cy="17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uso do css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Interno </a:t>
            </a:r>
            <a:r>
              <a:rPr lang="pt-BR" sz="1800"/>
              <a:t>: 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195" y="3183995"/>
            <a:ext cx="3533500" cy="17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6525" y="1122974"/>
            <a:ext cx="3502325" cy="188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uso do css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Externo</a:t>
            </a:r>
            <a:r>
              <a:rPr lang="pt-BR" sz="1800"/>
              <a:t>: 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625" y="2190475"/>
            <a:ext cx="2134225" cy="10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3975" y="1144125"/>
            <a:ext cx="5172176" cy="13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148" y="2619798"/>
            <a:ext cx="6518400" cy="17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uso do css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Inline :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550" y="1294288"/>
            <a:ext cx="4991100" cy="109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7445" y="2772845"/>
            <a:ext cx="3533500" cy="17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pt-BR" sz="2500"/>
              <a:t>Introdução ao JavaScript</a:t>
            </a:r>
            <a:endParaRPr sz="2500"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O que é JavaScript?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/>
              <a:t>JavaScript é uma linguagem de programação utilizada para adicionar interatividade a páginas web.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/>
              <a:t>Pode manipular elementos HTML, responder a eventos do usuário e interagir com servidores.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Exemplo de JavaScript para alterar o conteúdo de uma página: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950" y="3275725"/>
            <a:ext cx="5738825" cy="17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pt-BR" sz="2500"/>
              <a:t>Testando no Navegador</a:t>
            </a:r>
            <a:endParaRPr sz="2500"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/>
              <a:t>Salve o arquivo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/>
              <a:t>Abra no navegador (Chrome, Firefox, Edge)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/>
              <a:t>Faça ajustes se necessário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pt-BR" sz="2500"/>
              <a:t>Atividade Prática</a:t>
            </a:r>
            <a:endParaRPr sz="2500"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Criar uma página HTML contendo um formulário de cadastro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Crie um novo arquivo chamado index.html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Adicione um formulário contendo os seguintes campos</a:t>
            </a:r>
            <a:r>
              <a:rPr lang="pt-BR"/>
              <a:t>: Nome, Idade e Telefone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Criar 2 botões (Salvar e Excluir)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pt-BR" sz="2500"/>
              <a:t>Atividade Prática</a:t>
            </a:r>
            <a:endParaRPr sz="2500"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Inclua</a:t>
            </a:r>
            <a:r>
              <a:rPr b="1" lang="pt-BR">
                <a:solidFill>
                  <a:schemeClr val="dk1"/>
                </a:solidFill>
              </a:rPr>
              <a:t> uma tabela com </a:t>
            </a:r>
            <a:r>
              <a:rPr b="1" lang="pt-BR"/>
              <a:t>1</a:t>
            </a:r>
            <a:r>
              <a:rPr b="1" lang="pt-BR">
                <a:solidFill>
                  <a:schemeClr val="dk1"/>
                </a:solidFill>
              </a:rPr>
              <a:t>0 registros d</a:t>
            </a:r>
            <a:r>
              <a:rPr b="1" lang="pt-BR"/>
              <a:t>iferentes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/>
              <a:t>No mesmo arquivo index.html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/>
              <a:t>Use o &lt;br&gt; para pular uma linha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Adicione uma tabela com 3 colunas: Nome, Idade e Telefone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pt-BR">
                <a:solidFill>
                  <a:schemeClr val="dk1"/>
                </a:solidFill>
              </a:rPr>
              <a:t>Insira </a:t>
            </a:r>
            <a:r>
              <a:rPr lang="pt-BR"/>
              <a:t>1</a:t>
            </a:r>
            <a:r>
              <a:rPr lang="pt-BR">
                <a:solidFill>
                  <a:schemeClr val="dk1"/>
                </a:solidFill>
              </a:rPr>
              <a:t>0 registros fictícios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pt-BR" sz="1300"/>
              <a:t>Conclusão</a:t>
            </a:r>
            <a:endParaRPr b="1"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Recapitulando os principais conceitos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Próximos passos: CSS, JavaScript e interatividade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Perguntas e dúvidas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pt-BR" sz="2200"/>
              <a:t>Introdução ao HTML5</a:t>
            </a:r>
            <a:endParaRPr sz="39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pt-BR" sz="1700">
                <a:solidFill>
                  <a:schemeClr val="dk1"/>
                </a:solidFill>
              </a:rPr>
              <a:t>O que é HTML5?</a:t>
            </a:r>
            <a:endParaRPr b="1"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pt-BR" sz="1700">
                <a:solidFill>
                  <a:schemeClr val="dk1"/>
                </a:solidFill>
              </a:rPr>
              <a:t>HTML5 é a versão mais recente da linguagem de marcação usada para criar páginas da web.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pt-BR" sz="1700">
                <a:solidFill>
                  <a:schemeClr val="dk1"/>
                </a:solidFill>
              </a:rPr>
              <a:t>Introduz novas tags semânticas, suporte para multimídia e melhorias na acessibilidade.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pt-BR" sz="1700">
                <a:solidFill>
                  <a:schemeClr val="dk1"/>
                </a:solidFill>
              </a:rPr>
              <a:t>Permite uma melhor experiência para os usuários em diversos dispositivos.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Importância do HTML na Web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Estrutura básica de um documento HTML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pt-BR" sz="2500"/>
              <a:t>Criando um Arquivo HTML</a:t>
            </a:r>
            <a:endParaRPr sz="42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Abra um editor de texto (VS Code, Sublime, Notepad++)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Salve o arquivo como </a:t>
            </a:r>
            <a:r>
              <a:rPr b="1" lang="pt-BR" sz="1600">
                <a:solidFill>
                  <a:schemeClr val="dk1"/>
                </a:solidFill>
              </a:rPr>
              <a:t>index.html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</a:rPr>
              <a:t>Insira a estrutura básica: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726" y="2520400"/>
            <a:ext cx="5744674" cy="26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pt-BR" sz="2500"/>
              <a:t>Estrutura de um Documento HTML</a:t>
            </a:r>
            <a:endParaRPr sz="25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&lt;!DOCTYPE html&gt;</a:t>
            </a:r>
            <a:r>
              <a:rPr lang="pt-BR">
                <a:solidFill>
                  <a:schemeClr val="dk1"/>
                </a:solidFill>
              </a:rPr>
              <a:t>: Define o tipo de documento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&lt;html&gt;</a:t>
            </a:r>
            <a:r>
              <a:rPr lang="pt-BR">
                <a:solidFill>
                  <a:schemeClr val="dk1"/>
                </a:solidFill>
              </a:rPr>
              <a:t>: Elemento raiz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r>
              <a:rPr lang="pt-BR">
                <a:solidFill>
                  <a:schemeClr val="dk1"/>
                </a:solidFill>
              </a:rPr>
              <a:t>: Contém metadados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&lt;title&gt;</a:t>
            </a:r>
            <a:r>
              <a:rPr lang="pt-BR">
                <a:solidFill>
                  <a:schemeClr val="dk1"/>
                </a:solidFill>
              </a:rPr>
              <a:t>: Título da página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r>
              <a:rPr lang="pt-BR">
                <a:solidFill>
                  <a:schemeClr val="dk1"/>
                </a:solidFill>
              </a:rPr>
              <a:t>: Conteúdo visível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pt-BR" sz="2500"/>
              <a:t>Adicionando Conteúdo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Cabeçalhos (&lt;h1&gt; a &lt;h6&gt;)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Parágrafos (&lt;p&gt;)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Listas (&lt;ul&gt; e &lt;ol&gt;)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Links (&lt;a href="URL"&gt;Texto&lt;/a&gt;)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975" y="3238500"/>
            <a:ext cx="4972050" cy="8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pt-BR" sz="2500"/>
              <a:t>Adicionando Imagens</a:t>
            </a:r>
            <a:endParaRPr sz="2500"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Usando a tag &lt;img&gt;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Atributos: src, alt, width, height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50" y="3755150"/>
            <a:ext cx="7092225" cy="6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pt-BR" sz="2500"/>
              <a:t>Criando Tabelas</a:t>
            </a:r>
            <a:endParaRPr sz="2500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87900" y="1489825"/>
            <a:ext cx="3831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Uso da tag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&lt;table&gt;</a:t>
            </a:r>
            <a:r>
              <a:rPr lang="pt-BR">
                <a:solidFill>
                  <a:schemeClr val="dk1"/>
                </a:solidFill>
              </a:rPr>
              <a:t> para exibir dados organizados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Estrutura básica: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&lt;table&gt;</a:t>
            </a:r>
            <a:r>
              <a:rPr lang="pt-BR">
                <a:solidFill>
                  <a:schemeClr val="dk1"/>
                </a:solidFill>
              </a:rPr>
              <a:t>,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&lt;tr&gt;</a:t>
            </a:r>
            <a:r>
              <a:rPr lang="pt-BR">
                <a:solidFill>
                  <a:schemeClr val="dk1"/>
                </a:solidFill>
              </a:rPr>
              <a:t> (linha),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&lt;th&gt;</a:t>
            </a:r>
            <a:r>
              <a:rPr lang="pt-BR">
                <a:solidFill>
                  <a:schemeClr val="dk1"/>
                </a:solidFill>
              </a:rPr>
              <a:t> (cabeçalho), 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&lt;td&gt;</a:t>
            </a:r>
            <a:r>
              <a:rPr lang="pt-BR">
                <a:solidFill>
                  <a:schemeClr val="dk1"/>
                </a:solidFill>
              </a:rPr>
              <a:t> (dado)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8377" y="458027"/>
            <a:ext cx="3951925" cy="35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pt-BR" sz="2500"/>
              <a:t>Criando um Formulário Simples</a:t>
            </a:r>
            <a:endParaRPr sz="25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Input de texto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Botão de envio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00" y="2469400"/>
            <a:ext cx="8615625" cy="20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pt-BR" sz="2500"/>
              <a:t> Introdução ao CSS</a:t>
            </a:r>
            <a:endParaRPr sz="250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é CSS?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CSS (Cascading Style Sheets) é usado para estilizar elementos HTML.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Permite personalizar cores, fontes, espaçamentos e layouts.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Formas de aplicação do CSS: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Inline (style="color: red;")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Interno (&lt;style&gt; dentro do &lt;head&gt;)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Externo (.css separado)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