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b+HTqoVQaZHt53qqk/6i6Ckm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6dfd05652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116dfd05652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116dfd05652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4"/>
          <p:cNvSpPr txBox="1"/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1320801" y="1828800"/>
            <a:ext cx="508781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4"/>
          <p:cNvSpPr/>
          <p:nvPr>
            <p:ph idx="2" type="clipArt"/>
          </p:nvPr>
        </p:nvSpPr>
        <p:spPr>
          <a:xfrm>
            <a:off x="6596184" y="1828800"/>
            <a:ext cx="5087816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4"/>
          <p:cNvSpPr txBox="1"/>
          <p:nvPr>
            <p:ph idx="10" type="dt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4"/>
          <p:cNvSpPr txBox="1"/>
          <p:nvPr>
            <p:ph idx="11" type="ftr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2" type="sldNum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" name="Google Shape;4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8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8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2" type="body"/>
          </p:nvPr>
        </p:nvSpPr>
        <p:spPr>
          <a:xfrm>
            <a:off x="6195484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jp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40080" y="640080"/>
            <a:ext cx="689457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/>
              <a:t>Aula 3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40080" y="4636008"/>
            <a:ext cx="6894576" cy="15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Prof. Felipe Alves</a:t>
            </a:r>
            <a:endParaRPr sz="2000"/>
          </a:p>
        </p:txBody>
      </p:sp>
      <p:pic>
        <p:nvPicPr>
          <p:cNvPr descr="Gráficos financeiros em uma tela escura" id="101" name="Google Shape;101;p1"/>
          <p:cNvPicPr preferRelativeResize="0"/>
          <p:nvPr/>
        </p:nvPicPr>
        <p:blipFill rotWithShape="1">
          <a:blip r:embed="rId3">
            <a:alphaModFix/>
          </a:blip>
          <a:srcRect b="0" l="28630" r="34440" t="0"/>
          <a:stretch/>
        </p:blipFill>
        <p:spPr>
          <a:xfrm>
            <a:off x="8139803" y="10"/>
            <a:ext cx="4052199" cy="6857990"/>
          </a:xfrm>
          <a:custGeom>
            <a:rect b="b" l="l" r="r" t="t"/>
            <a:pathLst>
              <a:path extrusionOk="0" h="6858000" w="4052199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066" y="140898"/>
            <a:ext cx="6001588" cy="5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548" y="1105274"/>
            <a:ext cx="10439349" cy="51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0078" y="41223"/>
            <a:ext cx="6001588" cy="53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475" y="815300"/>
            <a:ext cx="11228350" cy="548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000">
                <a:schemeClr val="accent1"/>
              </a:gs>
              <a:gs pos="78000">
                <a:srgbClr val="1F3864"/>
              </a:gs>
              <a:gs pos="100000">
                <a:srgbClr val="000000">
                  <a:alpha val="84705"/>
                </a:srgbClr>
              </a:gs>
            </a:gsLst>
            <a:lin ang="18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3"/>
          <p:cNvSpPr/>
          <p:nvPr/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rgbClr val="8DA9DB">
                  <a:alpha val="29803"/>
                </a:srgbClr>
              </a:gs>
              <a:gs pos="100000">
                <a:srgbClr val="000000">
                  <a:alpha val="43921"/>
                </a:srgbClr>
              </a:gs>
            </a:gsLst>
            <a:lin ang="4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3"/>
          <p:cNvSpPr/>
          <p:nvPr/>
        </p:nvSpPr>
        <p:spPr>
          <a:xfrm flipH="1" rot="5400000">
            <a:off x="4063179" y="-33131"/>
            <a:ext cx="6857999" cy="6923403"/>
          </a:xfrm>
          <a:prstGeom prst="rect">
            <a:avLst/>
          </a:prstGeom>
          <a:gradFill>
            <a:gsLst>
              <a:gs pos="0">
                <a:srgbClr val="8DA9DB">
                  <a:alpha val="0"/>
                </a:srgbClr>
              </a:gs>
              <a:gs pos="56000">
                <a:srgbClr val="8DA9DB">
                  <a:alpha val="0"/>
                </a:srgb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06959"/>
            <a:ext cx="11277600" cy="524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0678" y="1571366"/>
            <a:ext cx="7830643" cy="3715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839046"/>
            <a:ext cx="10905066" cy="5179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152567"/>
            <a:ext cx="10905066" cy="455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300" y="795675"/>
            <a:ext cx="9850799" cy="4457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ntada o que é Fog Computing? - Tecflow" id="201" name="Google Shape;2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2450" y="2699450"/>
            <a:ext cx="4561224" cy="34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7"/>
          <p:cNvCxnSpPr/>
          <p:nvPr/>
        </p:nvCxnSpPr>
        <p:spPr>
          <a:xfrm>
            <a:off x="6079958" y="1143000"/>
            <a:ext cx="0" cy="4572000"/>
          </a:xfrm>
          <a:prstGeom prst="straightConnector1">
            <a:avLst/>
          </a:prstGeom>
          <a:noFill/>
          <a:ln cap="flat" cmpd="sng" w="9525">
            <a:solidFill>
              <a:srgbClr val="4E4E4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Edge computing: a tecnologia que pretende desafogar a nuvem"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9150" y="2594523"/>
            <a:ext cx="3525851" cy="182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54" y="634898"/>
            <a:ext cx="7876082" cy="5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8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381" y="690631"/>
            <a:ext cx="9530346" cy="25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6442" y="3242165"/>
            <a:ext cx="5294716" cy="2885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522" y="2052445"/>
            <a:ext cx="6134956" cy="275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8784" y="2300130"/>
            <a:ext cx="7754432" cy="225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116dfd05652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629" y="125574"/>
            <a:ext cx="10391650" cy="64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664775" cy="145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nancial KPI Tracking Dashboard - Zoho Analytics"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7154" y="1365176"/>
            <a:ext cx="9384846" cy="549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3810" y="6550223"/>
            <a:ext cx="60921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https://www.zoho.com/pt-br/analytics/kpi-dashboards.html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443" y="1695208"/>
            <a:ext cx="6373114" cy="346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0178" y="155888"/>
            <a:ext cx="9634499" cy="65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74" y="1335626"/>
            <a:ext cx="11340351" cy="3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3005" y="1713814"/>
            <a:ext cx="9412013" cy="4915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0827" y="180347"/>
            <a:ext cx="7373455" cy="13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2021-12-22T00:51:52Z</dcterms:created>
  <dc:creator>Luis  Alexandre</dc:creator>
</cp:coreProperties>
</file>