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gQ9IHrWZcRMn8ZLvtH/QV/tq3o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24eef782f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24eef782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524eef782f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24eef782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24eef782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524eef782f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24eef782f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24eef782f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524eef782f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59033564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f59033564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f590335649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590335649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f590335649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1f590335649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590335649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1f59033564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1f590335649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590335649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f590335649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f590335649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4"/>
          <p:cNvSpPr txBox="1"/>
          <p:nvPr>
            <p:ph type="title"/>
          </p:nvPr>
        </p:nvSpPr>
        <p:spPr>
          <a:xfrm>
            <a:off x="1320800" y="4572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4"/>
          <p:cNvSpPr txBox="1"/>
          <p:nvPr>
            <p:ph idx="1" type="body"/>
          </p:nvPr>
        </p:nvSpPr>
        <p:spPr>
          <a:xfrm>
            <a:off x="1320801" y="1828800"/>
            <a:ext cx="5087816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4"/>
          <p:cNvSpPr/>
          <p:nvPr>
            <p:ph idx="2" type="clipArt"/>
          </p:nvPr>
        </p:nvSpPr>
        <p:spPr>
          <a:xfrm>
            <a:off x="6596184" y="1828800"/>
            <a:ext cx="5087816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4"/>
          <p:cNvSpPr txBox="1"/>
          <p:nvPr>
            <p:ph idx="10" type="dt"/>
          </p:nvPr>
        </p:nvSpPr>
        <p:spPr>
          <a:xfrm>
            <a:off x="1320800" y="60960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1" type="ftr"/>
          </p:nvPr>
        </p:nvSpPr>
        <p:spPr>
          <a:xfrm>
            <a:off x="4572000" y="60960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2" type="sldNum"/>
          </p:nvPr>
        </p:nvSpPr>
        <p:spPr>
          <a:xfrm>
            <a:off x="9144000" y="60960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2" name="Google Shape;42;p4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" name="Google Shape;43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" type="body"/>
          </p:nvPr>
        </p:nvSpPr>
        <p:spPr>
          <a:xfrm>
            <a:off x="548217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2" type="body"/>
          </p:nvPr>
        </p:nvSpPr>
        <p:spPr>
          <a:xfrm>
            <a:off x="6195484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5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5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5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640080" y="640080"/>
            <a:ext cx="6894575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/>
              <a:t>Aula 7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640080" y="4636008"/>
            <a:ext cx="6894576" cy="15727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SPARK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Felipe Alves</a:t>
            </a:r>
            <a:endParaRPr sz="2000"/>
          </a:p>
        </p:txBody>
      </p:sp>
      <p:pic>
        <p:nvPicPr>
          <p:cNvPr descr="Gráficos financeiros em uma tela escura" id="91" name="Google Shape;91;p1"/>
          <p:cNvPicPr preferRelativeResize="0"/>
          <p:nvPr/>
        </p:nvPicPr>
        <p:blipFill rotWithShape="1">
          <a:blip r:embed="rId3">
            <a:alphaModFix/>
          </a:blip>
          <a:srcRect b="0" l="28630" r="34440" t="0"/>
          <a:stretch/>
        </p:blipFill>
        <p:spPr>
          <a:xfrm>
            <a:off x="8139803" y="10"/>
            <a:ext cx="4052199" cy="6857990"/>
          </a:xfrm>
          <a:custGeom>
            <a:rect b="b" l="l" r="r" t="t"/>
            <a:pathLst>
              <a:path extrusionOk="0" h="6858000" w="4052199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24eef782f_0_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o Apache Spark?</a:t>
            </a:r>
            <a:endParaRPr/>
          </a:p>
        </p:txBody>
      </p:sp>
      <p:sp>
        <p:nvSpPr>
          <p:cNvPr id="98" name="Google Shape;98;g3524eef782f_0_6"/>
          <p:cNvSpPr txBox="1"/>
          <p:nvPr>
            <p:ph idx="1" type="body"/>
          </p:nvPr>
        </p:nvSpPr>
        <p:spPr>
          <a:xfrm>
            <a:off x="838200" y="176510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Um mecanismo de processamento de dados distribuído de código aberto.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Desenvolvido para ser rápido, tolerante a falhas e escalável.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Substitui o modelo tradicional do Hadoop MapReduce com um motor de execução em memória.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É a interface do Spark para a linguagem Python.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Permite usar todo o poder do Spark com a simplicidade do Python.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24eef782f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or que usar Spark?</a:t>
            </a:r>
            <a:endParaRPr/>
          </a:p>
        </p:txBody>
      </p:sp>
      <p:sp>
        <p:nvSpPr>
          <p:cNvPr id="105" name="Google Shape;105;g3524eef782f_0_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Processamento rápido de grandes volumes de dados.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Suporte a múltiplas linguagens: Scala, Java, Python (PySpark) e R.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APIs para SQL, Machine Learning, GraphX e Streaming.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24eef782f_0_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Arquitetura básica</a:t>
            </a:r>
            <a:endParaRPr/>
          </a:p>
        </p:txBody>
      </p:sp>
      <p:sp>
        <p:nvSpPr>
          <p:cNvPr id="112" name="Google Shape;112;g3524eef782f_0_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Driver: Coordena a execução.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Executors: Fazem o trabalho real em paralelo.</a:t>
            </a:r>
            <a:br>
              <a:rPr lang="pt-B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Cluster Manager: Gerencia os recursos (Ex: YARN, Mesos, Kubernetes).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/>
              <a:t>Diferença entre Hadoop e Spark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958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484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Apache Hadoop e o Apache Spark são duas tecnologias amplamente utilizadas para processamento de dados em ambientes distribuídos, mas existem diferenças significativas entre eles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 Hadoop é mais adequado para processamento de dados em lote e utiliza o modelo de programação MapReduce, o Spark é mais versátil, oferecendo suporte a processamento em lote, processamento em tempo real e interativo, e é conhecido por seu desempenho superior, especialmente em operações em memória.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590335649_0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Diferença entre Hadoop e Spark</a:t>
            </a:r>
            <a:endParaRPr/>
          </a:p>
        </p:txBody>
      </p:sp>
      <p:sp>
        <p:nvSpPr>
          <p:cNvPr id="125" name="Google Shape;125;g1f590335649_0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Modelo de Computação: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Hadoop: O Hadoop utiliza o modelo de programação MapReduce para processar grandes volumes de dados em lotes. Ele divide as tarefas em mapas (que processam dados) e reduções (que agregam os resultados dos mapas).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Spark: O Spark oferece uma variedade de APIs, incluindo o RDD (Resilient Distributed Dataset) e o DataFrame, e suporta processamento em lotes, processamento em tempo real (streaming) e processamento de dados interativos. Ele executa operações em memória sempre que possível, tornando-o geralmente mais rápido que o Hadoop para certas cargas de trabalho.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590335649_0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Diferença entre Hadoop e Spark</a:t>
            </a:r>
            <a:endParaRPr/>
          </a:p>
        </p:txBody>
      </p:sp>
      <p:sp>
        <p:nvSpPr>
          <p:cNvPr id="132" name="Google Shape;132;g1f590335649_0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Desempenho: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Hadoop: O Hadoop é otimizado para processamento de dados em lote. Ele grava dados no disco após cada etapa do processo, o que pode tornar as operações mais lentas.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Spark: O Spark é conhecido por ser mais rápido que o Hadoop, especialmente para operações em memória. Ele pode manter os dados na memória entre as operações, minimizando a necessidade de leitura e gravação em disco.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590335649_0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Diferença entre Hadoop e Spark</a:t>
            </a:r>
            <a:endParaRPr/>
          </a:p>
        </p:txBody>
      </p:sp>
      <p:sp>
        <p:nvSpPr>
          <p:cNvPr id="139" name="Google Shape;139;g1f590335649_0_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Armazenamento: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Hadoop: O Hadoop possui seu próprio sistema de arquivos distribuído chamado HDFS (Hadoop Distributed File System), otimizado para armazenar grandes conjuntos de dados em clusters de servidores.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Spark: O Spark não possui seu próprio sistema de arquivos e pode ser integrado com sistemas de armazenamento distribuídos, como HDFS, Amazon S3 e sistemas de arquivos locais.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90335649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Diferença entre Hadoop e Spark</a:t>
            </a:r>
            <a:endParaRPr/>
          </a:p>
        </p:txBody>
      </p:sp>
      <p:sp>
        <p:nvSpPr>
          <p:cNvPr id="146" name="Google Shape;146;g1f590335649_0_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Linguagens de Programação: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Hadoop: Tradicionalmente, o Hadoop é programado principalmente em Java, embora também existam APIs disponíveis para outras linguagens, como Python.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Spark: O Spark suporta várias linguagens de programação, incluindo Scala, Java, Python e R.</a:t>
            </a:r>
            <a:endParaRPr sz="12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2021-12-22T00:51:52Z</dcterms:created>
  <dc:creator>Luis  Alexandre</dc:creator>
</cp:coreProperties>
</file>