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84"/>
      </p:cViewPr>
      <p:guideLst>
        <p:guide orient="horz" pos="39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6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778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89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83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73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68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7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5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06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2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1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F9E6E-F05D-4AE4-8A4B-56011C4D451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C436-D33E-43F5-B85B-D0092750E6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36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2419089"/>
          </a:xfrm>
        </p:spPr>
        <p:txBody>
          <a:bodyPr/>
          <a:lstStyle/>
          <a:p>
            <a:r>
              <a:rPr lang="pt-BR" sz="60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Felipe Rocha Dos Santos</a:t>
            </a:r>
            <a:br>
              <a:rPr lang="pt-BR" sz="60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60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pt-BR" sz="60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36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vou apresentar redundância</a:t>
            </a:r>
            <a:br>
              <a:rPr lang="pt-BR" sz="3600" i="1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pt-BR" sz="3600" i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55" y="0"/>
            <a:ext cx="4768735" cy="6741622"/>
          </a:xfrm>
        </p:spPr>
      </p:pic>
    </p:spTree>
    <p:extLst>
      <p:ext uri="{BB962C8B-B14F-4D97-AF65-F5344CB8AC3E}">
        <p14:creationId xmlns:p14="http://schemas.microsoft.com/office/powerpoint/2010/main" val="4733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6000" b="1" i="1" u="sng" dirty="0" smtClean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Introdução sobre </a:t>
            </a:r>
            <a:r>
              <a:rPr lang="pt-BR" sz="6000" b="1" i="1" u="sng" dirty="0" err="1" smtClean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Redundancia</a:t>
            </a:r>
            <a:r>
              <a:rPr lang="pt-BR" sz="6000" b="1" i="1" u="sng" dirty="0" smtClean="0">
                <a:solidFill>
                  <a:schemeClr val="bg2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pt-BR" sz="6000" b="1" i="1" u="sng" dirty="0">
              <a:solidFill>
                <a:schemeClr val="bg2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dirty="0" smtClean="0">
                <a:solidFill>
                  <a:schemeClr val="tx1">
                    <a:lumMod val="65000"/>
                  </a:schemeClr>
                </a:solidFill>
              </a:rPr>
              <a:t>A redundância é um conceito presente em diversas áreas, desde a comunicação até a tecnologia. De forma simples</a:t>
            </a:r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, ela consiste na repetição desnecessária de informações ou elementos que já foram expressos, tornando a mensagem ou o sistema menos </a:t>
            </a:r>
            <a:r>
              <a:rPr lang="pt-BR" b="1" dirty="0" smtClean="0">
                <a:solidFill>
                  <a:schemeClr val="tx1">
                    <a:lumMod val="65000"/>
                  </a:schemeClr>
                </a:solidFill>
              </a:rPr>
              <a:t>eficiente</a:t>
            </a:r>
            <a:endParaRPr lang="pt-BR" b="1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1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710666"/>
            <a:ext cx="8944494" cy="1421331"/>
          </a:xfrm>
        </p:spPr>
        <p:txBody>
          <a:bodyPr>
            <a:normAutofit/>
          </a:bodyPr>
          <a:lstStyle/>
          <a:p>
            <a:r>
              <a:rPr lang="af-ZA" sz="4000" b="1" i="1" u="sng" dirty="0" smtClean="0"/>
              <a:t> </a:t>
            </a:r>
            <a:endParaRPr lang="pt-BR" sz="4000" b="1" i="1" u="sng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6910" y="1049827"/>
            <a:ext cx="8220520" cy="180123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1200" b="1" u="sng" dirty="0" smtClean="0">
                <a:solidFill>
                  <a:schemeClr val="tx2"/>
                </a:solidFill>
              </a:rPr>
              <a:t>O que a </a:t>
            </a:r>
            <a:r>
              <a:rPr lang="pt-BR" sz="11200" b="1" u="sng" dirty="0" err="1" smtClean="0">
                <a:solidFill>
                  <a:schemeClr val="tx2"/>
                </a:solidFill>
              </a:rPr>
              <a:t>rendudãncia</a:t>
            </a:r>
            <a:r>
              <a:rPr lang="pt-BR" sz="11200" b="1" u="sng" dirty="0" smtClean="0">
                <a:solidFill>
                  <a:schemeClr val="tx2"/>
                </a:solidFill>
              </a:rPr>
              <a:t> faz</a:t>
            </a:r>
          </a:p>
          <a:p>
            <a:pPr algn="ctr"/>
            <a:r>
              <a:rPr lang="pt-BR" sz="7200" dirty="0">
                <a:solidFill>
                  <a:schemeClr val="tx1">
                    <a:lumMod val="65000"/>
                  </a:schemeClr>
                </a:solidFill>
              </a:rPr>
              <a:t>Redundância, no geral, significa **repetição desnecessária de informações ou elementos**. Ela pode ocorrer em vários contextos, como na linguagem, na tecnologia, na comunicação, etc. Vou explicar alguns </a:t>
            </a:r>
            <a:r>
              <a:rPr lang="pt-BR" sz="7200" dirty="0" smtClean="0">
                <a:solidFill>
                  <a:schemeClr val="tx1">
                    <a:lumMod val="65000"/>
                  </a:schemeClr>
                </a:solidFill>
              </a:rPr>
              <a:t>exemplos:</a:t>
            </a:r>
            <a:endParaRPr lang="pt-BR" sz="7200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endParaRPr lang="pt-BR" sz="7200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pt-BR" sz="7200" dirty="0">
                <a:solidFill>
                  <a:schemeClr val="tx1">
                    <a:lumMod val="65000"/>
                  </a:schemeClr>
                </a:solidFill>
              </a:rPr>
              <a:t>1. **Na linguagem**: Redundância é quando você repete palavras ou ideias que já foram ditas, sem </a:t>
            </a:r>
            <a:r>
              <a:rPr lang="pt-BR" sz="7200" dirty="0" smtClean="0">
                <a:solidFill>
                  <a:schemeClr val="tx1">
                    <a:lumMod val="65000"/>
                  </a:schemeClr>
                </a:solidFill>
              </a:rPr>
              <a:t>necessidade, como:</a:t>
            </a:r>
          </a:p>
          <a:p>
            <a:pPr algn="ctr"/>
            <a:r>
              <a:rPr lang="pt-BR" sz="7200" dirty="0" smtClean="0">
                <a:solidFill>
                  <a:schemeClr val="tx1">
                    <a:lumMod val="65000"/>
                  </a:schemeClr>
                </a:solidFill>
              </a:rPr>
              <a:t>   * “Subir para cima”</a:t>
            </a:r>
          </a:p>
          <a:p>
            <a:pPr algn="ctr"/>
            <a:r>
              <a:rPr lang="pt-BR" sz="7200" dirty="0" smtClean="0">
                <a:solidFill>
                  <a:schemeClr val="tx1">
                    <a:lumMod val="65000"/>
                  </a:schemeClr>
                </a:solidFill>
              </a:rPr>
              <a:t>   * “Entrar dentro”</a:t>
            </a:r>
          </a:p>
          <a:p>
            <a:pPr algn="ctr"/>
            <a:r>
              <a:rPr lang="pt-BR" sz="7200" dirty="0" smtClean="0">
                <a:solidFill>
                  <a:schemeClr val="tx1">
                    <a:lumMod val="65000"/>
                  </a:schemeClr>
                </a:solidFill>
              </a:rPr>
              <a:t>     </a:t>
            </a:r>
            <a:r>
              <a:rPr lang="pt-BR" sz="7200" dirty="0">
                <a:solidFill>
                  <a:schemeClr val="tx1">
                    <a:lumMod val="65000"/>
                  </a:schemeClr>
                </a:solidFill>
              </a:rPr>
              <a:t>Essas repetições não acrescentam nada novo e podem deixar o texto ou a fala cansativos.</a:t>
            </a:r>
          </a:p>
          <a:p>
            <a:pPr algn="ctr"/>
            <a:endParaRPr lang="pt-BR" sz="7200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pt-BR" sz="7200" dirty="0">
                <a:solidFill>
                  <a:schemeClr val="tx1">
                    <a:lumMod val="65000"/>
                  </a:schemeClr>
                </a:solidFill>
              </a:rPr>
              <a:t>2. **Na comunicação**: Às vezes, redundância é usada de propósito para reforçar uma mensagem, garantindo que a pessoa entenda bem.</a:t>
            </a:r>
          </a:p>
          <a:p>
            <a:pPr algn="ctr"/>
            <a:endParaRPr lang="pt-BR" sz="7200" dirty="0">
              <a:solidFill>
                <a:schemeClr val="tx1">
                  <a:lumMod val="65000"/>
                </a:schemeClr>
              </a:solidFill>
            </a:endParaRPr>
          </a:p>
          <a:p>
            <a:pPr algn="ctr"/>
            <a:r>
              <a:rPr lang="pt-BR" sz="7200" dirty="0" smtClean="0">
                <a:solidFill>
                  <a:schemeClr val="tx2"/>
                </a:solidFill>
              </a:rPr>
              <a:t>3</a:t>
            </a:r>
            <a:endParaRPr lang="pt-BR" sz="4400" dirty="0">
              <a:solidFill>
                <a:schemeClr val="tx2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30104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0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3970" y="-1669502"/>
            <a:ext cx="8825658" cy="4702566"/>
          </a:xfrm>
        </p:spPr>
        <p:txBody>
          <a:bodyPr/>
          <a:lstStyle/>
          <a:p>
            <a:pPr algn="ctr"/>
            <a:r>
              <a:rPr lang="pt-BR" sz="3600" b="1" i="1" u="sng" dirty="0" smtClean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>Onde e usada ?</a:t>
            </a:r>
            <a:r>
              <a:rPr lang="pt-BR" sz="3600" b="1" i="1" u="sng" dirty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/>
            </a:r>
            <a:br>
              <a:rPr lang="pt-BR" sz="3600" b="1" i="1" u="sng" dirty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r>
              <a:rPr lang="pt-BR" b="1" i="1" u="sng" dirty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  <a:t/>
            </a:r>
            <a:br>
              <a:rPr lang="pt-BR" b="1" i="1" u="sng" dirty="0">
                <a:solidFill>
                  <a:schemeClr val="tx1"/>
                </a:solidFill>
                <a:latin typeface="Adobe Ming Std L" panose="02020300000000000000" pitchFamily="18" charset="-128"/>
                <a:ea typeface="Adobe Ming Std L" panose="02020300000000000000" pitchFamily="18" charset="-128"/>
              </a:rPr>
            </a:br>
            <a:endParaRPr lang="pt-BR" b="1" i="1" u="sng" dirty="0">
              <a:solidFill>
                <a:schemeClr val="tx1"/>
              </a:solidFill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8458" y="970998"/>
            <a:ext cx="8939995" cy="1203034"/>
          </a:xfrm>
        </p:spPr>
        <p:txBody>
          <a:bodyPr>
            <a:normAutofit fontScale="25000" lnSpcReduction="20000"/>
          </a:bodyPr>
          <a:lstStyle/>
          <a:p>
            <a:r>
              <a:rPr lang="pt-BR" sz="9600" b="1" dirty="0" smtClean="0">
                <a:solidFill>
                  <a:schemeClr val="tx1">
                    <a:lumMod val="65000"/>
                  </a:schemeClr>
                </a:solidFill>
              </a:rPr>
              <a:t>1. </a:t>
            </a:r>
            <a:r>
              <a:rPr lang="pt-BR" sz="9600" b="1" dirty="0">
                <a:solidFill>
                  <a:schemeClr val="tx1">
                    <a:lumMod val="65000"/>
                  </a:schemeClr>
                </a:solidFill>
              </a:rPr>
              <a:t>Em tecnologia e informática</a:t>
            </a:r>
          </a:p>
          <a:p>
            <a:r>
              <a:rPr lang="pt-BR" sz="9600" b="1" dirty="0">
                <a:solidFill>
                  <a:schemeClr val="tx1">
                    <a:lumMod val="65000"/>
                  </a:schemeClr>
                </a:solidFill>
              </a:rPr>
              <a:t>Redundância de dados:</a:t>
            </a:r>
            <a:r>
              <a:rPr lang="pt-BR" sz="9600" dirty="0">
                <a:solidFill>
                  <a:schemeClr val="tx1">
                    <a:lumMod val="65000"/>
                  </a:schemeClr>
                </a:solidFill>
              </a:rPr>
              <a:t> Fazer cópias de informações importantes para evitar perdas (backup).</a:t>
            </a:r>
          </a:p>
          <a:p>
            <a:r>
              <a:rPr lang="pt-BR" sz="9600" b="1" dirty="0">
                <a:solidFill>
                  <a:schemeClr val="tx1">
                    <a:lumMod val="65000"/>
                  </a:schemeClr>
                </a:solidFill>
              </a:rPr>
              <a:t>Redundância em servidores e sistemas:</a:t>
            </a:r>
            <a:r>
              <a:rPr lang="pt-BR" sz="9600" dirty="0">
                <a:solidFill>
                  <a:schemeClr val="tx1">
                    <a:lumMod val="65000"/>
                  </a:schemeClr>
                </a:solidFill>
              </a:rPr>
              <a:t> Ter sistemas duplicados para garantir que, se um falhar, outro assuma e tudo continue funcionando.</a:t>
            </a:r>
          </a:p>
          <a:p>
            <a:r>
              <a:rPr lang="pt-BR" sz="9600" b="1" dirty="0" smtClean="0">
                <a:solidFill>
                  <a:schemeClr val="tx1">
                    <a:lumMod val="65000"/>
                  </a:schemeClr>
                </a:solidFill>
              </a:rPr>
              <a:t>2. </a:t>
            </a:r>
            <a:r>
              <a:rPr lang="pt-BR" sz="9600" b="1" dirty="0">
                <a:solidFill>
                  <a:schemeClr val="tx1">
                    <a:lumMod val="65000"/>
                  </a:schemeClr>
                </a:solidFill>
              </a:rPr>
              <a:t>Na engenharia e segurança</a:t>
            </a:r>
          </a:p>
          <a:p>
            <a:r>
              <a:rPr lang="pt-BR" sz="9600" dirty="0">
                <a:solidFill>
                  <a:schemeClr val="tx1">
                    <a:lumMod val="65000"/>
                  </a:schemeClr>
                </a:solidFill>
              </a:rPr>
              <a:t>Projetar equipamentos ou sistemas com peças duplicadas para garantir que o funcionamento continue mesmo se uma parte quebrar (exemplo: aviões, carros).</a:t>
            </a:r>
          </a:p>
          <a:p>
            <a:r>
              <a:rPr lang="pt-BR" sz="9600" b="1" dirty="0" smtClean="0">
                <a:solidFill>
                  <a:schemeClr val="tx1">
                    <a:lumMod val="65000"/>
                  </a:schemeClr>
                </a:solidFill>
              </a:rPr>
              <a:t>3. </a:t>
            </a:r>
            <a:r>
              <a:rPr lang="pt-BR" sz="9600" b="1" dirty="0">
                <a:solidFill>
                  <a:schemeClr val="tx1">
                    <a:lumMod val="65000"/>
                  </a:schemeClr>
                </a:solidFill>
              </a:rPr>
              <a:t>Na eletrônica e telecomunicações</a:t>
            </a:r>
          </a:p>
          <a:p>
            <a:r>
              <a:rPr lang="pt-BR" sz="9600" dirty="0">
                <a:solidFill>
                  <a:schemeClr val="tx1">
                    <a:lumMod val="65000"/>
                  </a:schemeClr>
                </a:solidFill>
              </a:rPr>
              <a:t>Usar circuitos redundantes para evitar falhas e garantir que sinais cheguem corretamente.</a:t>
            </a:r>
          </a:p>
          <a:p>
            <a:r>
              <a:rPr lang="pt-BR" sz="9600" b="1" dirty="0" smtClean="0">
                <a:solidFill>
                  <a:schemeClr val="tx1">
                    <a:lumMod val="65000"/>
                  </a:schemeClr>
                </a:solidFill>
              </a:rPr>
              <a:t>4. </a:t>
            </a:r>
            <a:r>
              <a:rPr lang="pt-BR" sz="9600" b="1" dirty="0">
                <a:solidFill>
                  <a:schemeClr val="tx1">
                    <a:lumMod val="65000"/>
                  </a:schemeClr>
                </a:solidFill>
              </a:rPr>
              <a:t>No design de processos e negócios</a:t>
            </a:r>
          </a:p>
          <a:p>
            <a:r>
              <a:rPr lang="pt-BR" sz="9600" dirty="0">
                <a:solidFill>
                  <a:schemeClr val="tx1">
                    <a:lumMod val="65000"/>
                  </a:schemeClr>
                </a:solidFill>
              </a:rPr>
              <a:t>Ter etapas ou procedimentos extras para minimizar er</a:t>
            </a:r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ros ou falhas.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55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Í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293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Adobe Ming Std L</vt:lpstr>
      <vt:lpstr>Adobe Arabic</vt:lpstr>
      <vt:lpstr>Arial</vt:lpstr>
      <vt:lpstr>Calibri</vt:lpstr>
      <vt:lpstr>Calibri Light</vt:lpstr>
      <vt:lpstr>Cambria</vt:lpstr>
      <vt:lpstr>Wingdings 3</vt:lpstr>
      <vt:lpstr>Íon</vt:lpstr>
      <vt:lpstr>Felipe Rocha Dos Santos  vou apresentar redundância </vt:lpstr>
      <vt:lpstr>Introdução sobre Redundancia </vt:lpstr>
      <vt:lpstr> </vt:lpstr>
      <vt:lpstr>Onde e usada ?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Oirjtaesjosejfpasjoa\jspofpocjvoxoc pojol</dc:title>
  <dc:creator>Aluno</dc:creator>
  <cp:lastModifiedBy>Aluno</cp:lastModifiedBy>
  <cp:revision>13</cp:revision>
  <dcterms:created xsi:type="dcterms:W3CDTF">2025-08-25T17:03:38Z</dcterms:created>
  <dcterms:modified xsi:type="dcterms:W3CDTF">2025-08-25T19:44:09Z</dcterms:modified>
</cp:coreProperties>
</file>