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5A984EF-CD19-486C-97DF-B92A59962B20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F52E23-95FF-4115-89F2-537DDEBA295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57C8CF-C00B-4302-9818-ECAB27337B9D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43964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m 8" descr=""/>
          <p:cNvPicPr/>
          <p:nvPr/>
        </p:nvPicPr>
        <p:blipFill>
          <a:blip r:embed="rId2"/>
          <a:stretch/>
        </p:blipFill>
        <p:spPr>
          <a:xfrm>
            <a:off x="0" y="270360"/>
            <a:ext cx="179640" cy="898920"/>
          </a:xfrm>
          <a:prstGeom prst="rect">
            <a:avLst/>
          </a:prstGeom>
          <a:ln>
            <a:noFill/>
          </a:ln>
        </p:spPr>
      </p:pic>
      <p:pic>
        <p:nvPicPr>
          <p:cNvPr id="2" name="Imagem 12" descr=""/>
          <p:cNvPicPr/>
          <p:nvPr/>
        </p:nvPicPr>
        <p:blipFill>
          <a:blip r:embed="rId3"/>
          <a:stretch/>
        </p:blipFill>
        <p:spPr>
          <a:xfrm>
            <a:off x="6297120" y="486000"/>
            <a:ext cx="2594880" cy="46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ts val="1623"/>
              </a:lnSpc>
            </a:pPr>
            <a:r>
              <a:rPr lang="pt-BR" sz="4400" strike="noStrike">
                <a:solidFill>
                  <a:srgbClr val="ffffff"/>
                </a:solidFill>
                <a:latin typeface="Calibri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11/05/15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5D6057-758E-491B-90FF-BC906E2E9A42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143964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Imagem 8" descr=""/>
          <p:cNvPicPr/>
          <p:nvPr/>
        </p:nvPicPr>
        <p:blipFill>
          <a:blip r:embed="rId2"/>
          <a:stretch/>
        </p:blipFill>
        <p:spPr>
          <a:xfrm>
            <a:off x="0" y="270360"/>
            <a:ext cx="179640" cy="898920"/>
          </a:xfrm>
          <a:prstGeom prst="rect">
            <a:avLst/>
          </a:prstGeom>
          <a:ln>
            <a:noFill/>
          </a:ln>
        </p:spPr>
      </p:pic>
      <p:pic>
        <p:nvPicPr>
          <p:cNvPr id="44" name="Imagem 12" descr=""/>
          <p:cNvPicPr/>
          <p:nvPr/>
        </p:nvPicPr>
        <p:blipFill>
          <a:blip r:embed="rId3"/>
          <a:stretch/>
        </p:blipFill>
        <p:spPr>
          <a:xfrm>
            <a:off x="6297120" y="486000"/>
            <a:ext cx="2594880" cy="46764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11/05/15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3D8788-D582-4E42-9CD7-4E6F0E78205F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Calibri"/>
              </a:rPr>
              <a:t>Clique para editar o formato do texto do título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5" descr=""/>
          <p:cNvPicPr/>
          <p:nvPr/>
        </p:nvPicPr>
        <p:blipFill>
          <a:blip r:embed="rId1"/>
          <a:stretch/>
        </p:blipFill>
        <p:spPr>
          <a:xfrm>
            <a:off x="-26280" y="1535040"/>
            <a:ext cx="757080" cy="3787200"/>
          </a:xfrm>
          <a:prstGeom prst="rect">
            <a:avLst/>
          </a:prstGeom>
          <a:ln>
            <a:noFill/>
          </a:ln>
        </p:spPr>
      </p:pic>
      <p:pic>
        <p:nvPicPr>
          <p:cNvPr id="93" name="Imagem 8" descr=""/>
          <p:cNvPicPr/>
          <p:nvPr/>
        </p:nvPicPr>
        <p:blipFill>
          <a:blip r:embed="rId2"/>
          <a:stretch/>
        </p:blipFill>
        <p:spPr>
          <a:xfrm>
            <a:off x="971640" y="2710440"/>
            <a:ext cx="7968600" cy="143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7640" y="1917000"/>
            <a:ext cx="799236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</a:rPr>
              <a:t>TÍTULO DO TCC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</a:rPr>
              <a:t>Nome do curso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</a:rPr>
              <a:t>Nome do aluno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</a:rPr>
              <a:t>Nome do orientador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1320" y="500040"/>
            <a:ext cx="3571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</a:rPr>
              <a:t>PROBLEMA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214280" y="2551680"/>
            <a:ext cx="692928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</a:rPr>
              <a:t>Um problema científico tem a forma de uma questão, de uma pergunta. É formulado de tal maneira que orientará a investigação científica e a solução representará uma ampliação de seus conhecimentos sobre o tema que lhe deu origem.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28760" y="357120"/>
            <a:ext cx="5472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</a:rPr>
              <a:t>JUSTIFICATIVA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1714320" y="2828880"/>
            <a:ext cx="614340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Arial"/>
              </a:rPr>
              <a:t>O tema deverá indicar a abrangência do estudo. Após justifique sua escolha, saliente a importância do tema os porquês da realização desta pesquisa.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85920" y="214200"/>
            <a:ext cx="5472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trike="noStrike">
                <a:solidFill>
                  <a:srgbClr val="ffffff"/>
                </a:solidFill>
                <a:latin typeface="Arial"/>
              </a:rPr>
              <a:t>OBETIVO GERAL E ESPECÍFICOS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000080" y="1928880"/>
            <a:ext cx="6714720" cy="47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988"/>
              </a:lnSpc>
              <a:buSzPct val="120000"/>
              <a:buFont typeface="Wingdings" charset="2"/>
              <a:buChar char=""/>
            </a:pPr>
            <a:r>
              <a:rPr lang="pt-BR" sz="2400" strike="noStrike">
                <a:solidFill>
                  <a:srgbClr val="000000"/>
                </a:solidFill>
                <a:latin typeface="Arial"/>
              </a:rPr>
              <a:t>GERAL: descreve-se objetivo geral da pesquisa, fazendo referência à motivação descrita na justificativa apresentada. O que se pretende alcançar/atingir com a pesquisa realizada. (1). </a:t>
            </a:r>
            <a:endParaRPr/>
          </a:p>
          <a:p>
            <a:pPr>
              <a:lnSpc>
                <a:spcPts val="988"/>
              </a:lnSpc>
            </a:pPr>
            <a:endParaRPr/>
          </a:p>
          <a:p>
            <a:pPr algn="just">
              <a:lnSpc>
                <a:spcPts val="988"/>
              </a:lnSpc>
              <a:buSzPct val="120000"/>
              <a:buFont typeface="Wingdings" charset="2"/>
              <a:buChar char=""/>
            </a:pPr>
            <a:r>
              <a:rPr lang="pt-BR" sz="2400" strike="noStrike">
                <a:solidFill>
                  <a:srgbClr val="000000"/>
                </a:solidFill>
                <a:latin typeface="Arial"/>
              </a:rPr>
              <a:t>ESPECÍFICOS: (3 a 5) descreve os objetivos específicos concretos. Aonde se quer chegar, metas, produtos, a partir do objetivo geral elencando. Ou seja, o que será feito ao longo do estudo para responder às perguntas da pesquisa.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2960" y="500040"/>
            <a:ext cx="5472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trike="noStrike">
                <a:solidFill>
                  <a:srgbClr val="ffffff"/>
                </a:solidFill>
                <a:latin typeface="Arial"/>
              </a:rPr>
              <a:t>METODOLOGIA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785880" y="1928880"/>
            <a:ext cx="7429320" cy="34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Pode ser entendida como a descrição detalhada dos caminhos utilizados para alcançar os objetivos. Oferece o método utilizado para a execução  da pesquisa.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Justifique com base na literatura.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Apresente população e amostra pesquisada.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Sinalize os instrumentos de coleta de dados utilizados. </a:t>
            </a:r>
            <a:endParaRPr/>
          </a:p>
          <a:p>
            <a:pPr algn="just"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Demonstre as etapas. 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Tipos de Pesquisa:bibliográfica, quantitativa, qualitativa,  básica ou  aplicada (desenv. Software), estudo de caso.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71320" y="571320"/>
            <a:ext cx="5472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trike="noStrike">
                <a:solidFill>
                  <a:srgbClr val="ffffff"/>
                </a:solidFill>
                <a:latin typeface="Arial"/>
              </a:rPr>
              <a:t>REFERENCIAS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1000080" y="1857240"/>
            <a:ext cx="7143480" cy="36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988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De acordo com as normas da ABNT (NBR 6023, 2002, p. 2), referências são: “o conjunto de elementos que permitem a identificação, no todo ou em parte, de documentos impressos ou registrados em diversos tipo de material”, utilizados como fonte de consulta e citados no trabalho elaborado.  </a:t>
            </a:r>
            <a:endParaRPr/>
          </a:p>
          <a:p>
            <a:pPr algn="just">
              <a:lnSpc>
                <a:spcPts val="988"/>
              </a:lnSpc>
            </a:pPr>
            <a:endParaRPr/>
          </a:p>
          <a:p>
            <a:pPr algn="just">
              <a:lnSpc>
                <a:spcPts val="988"/>
              </a:lnSpc>
            </a:pPr>
            <a:endParaRPr/>
          </a:p>
          <a:p>
            <a:pPr>
              <a:lnSpc>
                <a:spcPts val="988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</a:rPr>
              <a:t>         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1071360" y="4214880"/>
            <a:ext cx="70718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CAVALETT, Lauci Aparecida; JUSTINO, Elisa Kaspareit. </a:t>
            </a:r>
            <a:r>
              <a:rPr b="1" lang="pt-BR" sz="2000" strike="noStrike">
                <a:solidFill>
                  <a:srgbClr val="000000"/>
                </a:solidFill>
                <a:latin typeface="Arial"/>
              </a:rPr>
              <a:t>Metodologia científica e de pesquisa.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2. ed. Florianópolis: SENAI/SC Florianópolis, 2007.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0040" y="428760"/>
            <a:ext cx="5472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trike="noStrike">
                <a:solidFill>
                  <a:srgbClr val="ffffff"/>
                </a:solidFill>
                <a:latin typeface="Arial"/>
              </a:rPr>
              <a:t>DICAS PARA ORGANIZAR O PPT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000080" y="1857240"/>
            <a:ext cx="7143480" cy="13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988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ts val="988"/>
              </a:lnSpc>
            </a:pPr>
            <a:endParaRPr/>
          </a:p>
          <a:p>
            <a:pPr>
              <a:lnSpc>
                <a:spcPts val="988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</a:rPr>
              <a:t>         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857160" y="1714320"/>
            <a:ext cx="735768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Pense em desenvolver 1 slide por minuto.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Treine sua apresentação para ver se enquadra no tempo predefinido (20’).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Só coloque o que é realmente essencial.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Dê mais espaço para a metodologia e os resultados (número maior de slides).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Utilize tamanho  mínimo de fonte de letra 26.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"/>
            </a:pPr>
            <a:r>
              <a:rPr lang="pt-BR" sz="20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strike="noStrike">
                <a:solidFill>
                  <a:srgbClr val="000000"/>
                </a:solidFill>
                <a:latin typeface="Arial"/>
              </a:rPr>
              <a:t>Coloque composição nos textos, fazendo com que cada tópico entre individualmente para não poluir nem prejudicar sua apresentação.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0080" y="1857240"/>
            <a:ext cx="7143480" cy="13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988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ts val="988"/>
              </a:lnSpc>
            </a:pPr>
            <a:endParaRPr/>
          </a:p>
          <a:p>
            <a:pPr>
              <a:lnSpc>
                <a:spcPts val="988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</a:rPr>
              <a:t>         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857160" y="1714320"/>
            <a:ext cx="735768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Arial"/>
              </a:rPr>
              <a:t>Agradecimentos: Obrigado. 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