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F85BAB-C905-4F9E-A628-F759C4BE4A90}">
  <a:tblStyle styleId="{38F85BAB-C905-4F9E-A628-F759C4BE4A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b3cacff6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b3cacff6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b3cacff6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b3cacff6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b3cacff6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b3cacff6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3cacff6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b3cacff6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b41dfc3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b41dfc3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b41dfc3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4b41dfc3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b41dfc39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4b41dfc39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b578f25e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4b578f25e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b578f25e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4b578f25e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b578f25e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4b578f25e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2ae16bc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2ae16bc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b578f25e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4b578f25e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b3cacff6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b3cacff6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b3cacff6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b3cacff6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b3cacff6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b3cacff6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b3cacff6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b3cacff6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3cacff6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b3cacff6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b3cacff6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b3cacff6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3cacff6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b3cacff6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aelum-online-public.s3.amazonaws.com/2379-qa-fundamentos/01/Plano+de+Teste+%28QA%29.docx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Quality Assurance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testes e gestão de bugs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testes</a:t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1039238" y="1404150"/>
            <a:ext cx="144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Digitar nome de usuário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3538538" y="1404150"/>
            <a:ext cx="144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Digitar senha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2732900" y="1599250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6037863" y="1404150"/>
            <a:ext cx="1113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Confirmar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5242400" y="1599250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3416288" y="2851350"/>
            <a:ext cx="1693800" cy="88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Bloqueio de 15 minutos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4" name="Google Shape;164;p22"/>
          <p:cNvSpPr/>
          <p:nvPr/>
        </p:nvSpPr>
        <p:spPr>
          <a:xfrm rot="5400000">
            <a:off x="3992725" y="2301900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4624775" y="2239000"/>
            <a:ext cx="3182400" cy="369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 senha foi digitada incorretamente três vezes.</a:t>
            </a:r>
            <a:endParaRPr b="1" sz="12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7633600" y="4490375"/>
            <a:ext cx="1198800" cy="357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Caso de erro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Cenários e procedimentos de teste</a:t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1516025" y="1701950"/>
            <a:ext cx="144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Passo 1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4015325" y="1701950"/>
            <a:ext cx="144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Passo 2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3209688" y="1897050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6514650" y="1701950"/>
            <a:ext cx="1113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Passo 3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5719188" y="1897050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 rot="5400000">
            <a:off x="4469513" y="2599700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5101563" y="2536800"/>
            <a:ext cx="988200" cy="354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Outra regra</a:t>
            </a:r>
            <a:endParaRPr b="1" sz="11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3209700" y="1421650"/>
            <a:ext cx="540900" cy="354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Regra</a:t>
            </a:r>
            <a:endParaRPr b="1" sz="11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4015325" y="3149150"/>
            <a:ext cx="144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Passo 1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/>
          <p:nvPr/>
        </p:nvSpPr>
        <p:spPr>
          <a:xfrm>
            <a:off x="4908775" y="4347475"/>
            <a:ext cx="408300" cy="32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de caso</a:t>
            </a:r>
            <a:endParaRPr/>
          </a:p>
        </p:txBody>
      </p:sp>
      <p:sp>
        <p:nvSpPr>
          <p:cNvPr id="187" name="Google Shape;187;p2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 se cadastrando no sistema</a:t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000" y="366575"/>
            <a:ext cx="3315675" cy="44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213" y="1239625"/>
            <a:ext cx="4913575" cy="3562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4" name="Google Shape;19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 se cadastrando no sistema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 de decisão</a:t>
            </a:r>
            <a:endParaRPr/>
          </a:p>
        </p:txBody>
      </p:sp>
      <p:graphicFrame>
        <p:nvGraphicFramePr>
          <p:cNvPr id="200" name="Google Shape;200;p26"/>
          <p:cNvGraphicFramePr/>
          <p:nvPr/>
        </p:nvGraphicFramePr>
        <p:xfrm>
          <a:off x="952500" y="135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{38F85BAB-C905-4F9E-A628-F759C4BE4A90}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Variáveis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</a:t>
                      </a:r>
                      <a:endParaRPr b="1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 nome de usuário é válido?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Sim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Não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Não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Sim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Sim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 senha é válida</a:t>
                      </a: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?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Sim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Não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Sim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Não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Não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Errou a senha 3 vezes?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Não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Não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Não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Não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Sim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Faz login com sucesso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Mensagem de erro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Mensagem de erro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Mensagem de erro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Bloqueio de 15 minutos</a:t>
                      </a:r>
                      <a:endParaRPr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teste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Cenário de teste:</a:t>
            </a:r>
            <a:r>
              <a:rPr lang="pt-BR"/>
              <a:t> o que precisamos testar.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Caso de teste:</a:t>
            </a:r>
            <a:r>
              <a:rPr lang="pt-BR"/>
              <a:t> detalhamento de como cada cenário será testado.</a:t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31171"/>
            <a:ext cx="3984026" cy="223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8" name="Google Shape;2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4725" y="2331179"/>
            <a:ext cx="1797564" cy="223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9" name="Google Shape;20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9850" y="2884650"/>
            <a:ext cx="1130750" cy="1130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de teste</a:t>
            </a:r>
            <a:endParaRPr/>
          </a:p>
        </p:txBody>
      </p:sp>
      <p:graphicFrame>
        <p:nvGraphicFramePr>
          <p:cNvPr id="215" name="Google Shape;215;p28"/>
          <p:cNvGraphicFramePr/>
          <p:nvPr/>
        </p:nvGraphicFramePr>
        <p:xfrm>
          <a:off x="9525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{38F85BAB-C905-4F9E-A628-F759C4BE4A90}</a:tableStyleId>
              </a:tblPr>
              <a:tblGrid>
                <a:gridCol w="1874400"/>
                <a:gridCol w="5364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Caso de teste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É um nome exclusivo para identificar esse caso de teste.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Ex.: Efetuar um login com sucesso.</a:t>
                      </a:r>
                      <a:endParaRPr i="1" sz="12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Pré-condições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Indica o estado do sistema para efetuar o caso de teste.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Ex.: É necessário que haja um usuário cadastrado e que saibamos suas credenciais (nome de usuário e senha).</a:t>
                      </a:r>
                      <a:endParaRPr i="1" sz="12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Procedimentos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Os passos necessários para chegar ao resultado final.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Ex.: Digitar nome de usuário, digitar senha e confirmar login.</a:t>
                      </a:r>
                      <a:endParaRPr i="1" sz="12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Resultado esperado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que se espera.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Ex.: </a:t>
                      </a:r>
                      <a:r>
                        <a:rPr i="1" lang="pt-BR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Efetuar login e redirecionar o usuário para outra página.</a:t>
                      </a:r>
                      <a:endParaRPr i="1" sz="12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de teste</a:t>
            </a:r>
            <a:endParaRPr/>
          </a:p>
        </p:txBody>
      </p:sp>
      <p:graphicFrame>
        <p:nvGraphicFramePr>
          <p:cNvPr id="221" name="Google Shape;221;p29"/>
          <p:cNvGraphicFramePr/>
          <p:nvPr/>
        </p:nvGraphicFramePr>
        <p:xfrm>
          <a:off x="9525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{38F85BAB-C905-4F9E-A628-F759C4BE4A90}</a:tableStyleId>
              </a:tblPr>
              <a:tblGrid>
                <a:gridCol w="1874400"/>
                <a:gridCol w="5364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Dados de entrada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Dados necessários para executar a ação no sistema.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Ex.: nome de usuário e senha na página de login.</a:t>
                      </a:r>
                      <a:endParaRPr i="1" sz="12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Critérios especiais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 há critérios especiais.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Ex.: Precisamos utilizar os dados de um tipo de usuário específico (ex.: admin).</a:t>
                      </a:r>
                      <a:endParaRPr i="1" sz="12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Ambiente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Onde deve ser executado o caso de teste</a:t>
                      </a:r>
                      <a:r>
                        <a:rPr lang="pt-BR"/>
                        <a:t>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Ex.: Em um ambiente específico para desenvolvedores, em um ambiente</a:t>
                      </a:r>
                      <a:r>
                        <a:rPr i="1" lang="pt-BR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i="1" lang="pt-BR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específico para QAs ou mesmo em produção.</a:t>
                      </a:r>
                      <a:endParaRPr i="1" sz="12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Implementação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Manual ou automatizada.</a:t>
                      </a:r>
                      <a:endParaRPr i="1" sz="12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Iteração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Número da iteração (quantas vezes já testou aquele caso ou quantas vezes ele será testado).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BDD – Behavior Driven Development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311700" y="1152475"/>
            <a:ext cx="8520600" cy="18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/>
              <a:t>Desenvolvimento Guiado por Comportamento.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Dado:</a:t>
            </a:r>
            <a:r>
              <a:rPr lang="pt-BR"/>
              <a:t> quais pré-condições devem ser verdadeiras para que eu execute o teste?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Quando … e:</a:t>
            </a:r>
            <a:r>
              <a:rPr lang="pt-BR"/>
              <a:t> qual(is) ação(ões) será(</a:t>
            </a:r>
            <a:r>
              <a:rPr lang="pt-BR"/>
              <a:t>ão</a:t>
            </a:r>
            <a:r>
              <a:rPr lang="pt-BR"/>
              <a:t>) executada(s) no sistema que fornecerá(ão) o resultado validado?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Então:</a:t>
            </a:r>
            <a:r>
              <a:rPr lang="pt-BR"/>
              <a:t> de acordo com ação disparada, qual o resultado esperado?</a:t>
            </a: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850" y="3094425"/>
            <a:ext cx="2094125" cy="15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2850" y="3094425"/>
            <a:ext cx="1707650" cy="15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8500" y="3094415"/>
            <a:ext cx="1707650" cy="159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BDD – Exemplo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Dado: eu tenho um usuário cadastrado no sistema e eu sei suas credenciais.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Quando: eu digitar o nome de usuário corretamente…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E: eu digitar a senha corretamente…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E: eu apertar no botão de confirmação das credenciais.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Então: eu devo ser redirecionado para a página principal do sistema.</a:t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7383025" y="4490375"/>
            <a:ext cx="1449300" cy="35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Caso de sucesso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Testes e cenários de testes</a:t>
            </a:r>
            <a:endParaRPr sz="36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38" y="608863"/>
            <a:ext cx="8516936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BDD – Exemplo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Dado: eu tenho um usuário cadastrado no sistema.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Quando: eu digitar o nome de usuário corretamente…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E: eu digitar a senha incorretamente…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E: eu apertar no botão de confirmação das credenciais.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Então: eu devo receber uma mensagem de erro informando que as credenciais informadas estão incorretas.</a:t>
            </a: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7633600" y="4490375"/>
            <a:ext cx="1198800" cy="357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Caso de erro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Plano de testes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Documento que especifica quais </a:t>
            </a:r>
            <a:r>
              <a:rPr lang="pt-BR" u="sng"/>
              <a:t>testes</a:t>
            </a:r>
            <a:r>
              <a:rPr lang="pt-BR"/>
              <a:t> serão feitos, os </a:t>
            </a:r>
            <a:r>
              <a:rPr lang="pt-BR" u="sng"/>
              <a:t>cenários de teste</a:t>
            </a:r>
            <a:r>
              <a:rPr lang="pt-BR"/>
              <a:t> possíveis e os </a:t>
            </a:r>
            <a:r>
              <a:rPr lang="pt-BR" u="sng"/>
              <a:t>casos de teste</a:t>
            </a:r>
            <a:r>
              <a:rPr lang="pt-BR"/>
              <a:t> existentes.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75" y="2571737"/>
            <a:ext cx="1731435" cy="160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1585" y="2571738"/>
            <a:ext cx="1969024" cy="16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7367" y="2571750"/>
            <a:ext cx="2090658" cy="16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74798" y="2571749"/>
            <a:ext cx="1296288" cy="16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de caso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 fazendo login no sistema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450" y="538163"/>
            <a:ext cx="414337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testes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11700" y="2285400"/>
            <a:ext cx="144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Digitar nome de usuário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811000" y="2285400"/>
            <a:ext cx="144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Digitar senha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2005363" y="2480500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310325" y="2285400"/>
            <a:ext cx="1113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Confirmar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514863" y="2480500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7383000" y="2285400"/>
            <a:ext cx="144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Redirecionar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6632863" y="2459550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7383025" y="4490375"/>
            <a:ext cx="1449300" cy="357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Caso de sucesso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testes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1577150" y="1433475"/>
            <a:ext cx="144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Digitar nome de usuário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076450" y="1433475"/>
            <a:ext cx="144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Digitar senha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3270813" y="1628575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6575775" y="1433475"/>
            <a:ext cx="1113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Confirmar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5780313" y="1628575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1454900" y="2822025"/>
            <a:ext cx="1693800" cy="88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Mensagem de erro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18"/>
          <p:cNvSpPr/>
          <p:nvPr/>
        </p:nvSpPr>
        <p:spPr>
          <a:xfrm rot="5400000">
            <a:off x="2031338" y="2301900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2663575" y="2209675"/>
            <a:ext cx="4224900" cy="369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Não digitar o nome de usuário (que é um campo obrigatório).</a:t>
            </a:r>
            <a:endParaRPr b="1" sz="12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7633600" y="4490375"/>
            <a:ext cx="1198800" cy="357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Caso de erro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testes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1577150" y="1433475"/>
            <a:ext cx="144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Digitar nome de usuário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076450" y="1433475"/>
            <a:ext cx="144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Digitar senha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3270813" y="1628575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575775" y="1433475"/>
            <a:ext cx="1113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Confirmar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5780313" y="1628575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1454900" y="2822025"/>
            <a:ext cx="1693800" cy="88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Mensagem de erro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19"/>
          <p:cNvSpPr/>
          <p:nvPr/>
        </p:nvSpPr>
        <p:spPr>
          <a:xfrm rot="5400000">
            <a:off x="2031338" y="2301900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2663587" y="2209675"/>
            <a:ext cx="2633100" cy="369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Digitar o nome de usuário inexistente.</a:t>
            </a:r>
            <a:endParaRPr b="1" sz="12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7633600" y="4490375"/>
            <a:ext cx="1198800" cy="357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Caso de erro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testes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1039225" y="1404150"/>
            <a:ext cx="144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Digitar nome de usuário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3538525" y="1404150"/>
            <a:ext cx="144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Digitar senha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2732888" y="1599250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6037850" y="1404150"/>
            <a:ext cx="1113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Confirmar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5242388" y="1599250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3416275" y="2851350"/>
            <a:ext cx="1693800" cy="88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Mensagem de erro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6" name="Google Shape;136;p20"/>
          <p:cNvSpPr/>
          <p:nvPr/>
        </p:nvSpPr>
        <p:spPr>
          <a:xfrm rot="5400000">
            <a:off x="3992713" y="2301900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4624750" y="2239000"/>
            <a:ext cx="3480000" cy="369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Não digitar a senha (que é um campo obrigatório).</a:t>
            </a:r>
            <a:endParaRPr b="1" sz="12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7633600" y="4490375"/>
            <a:ext cx="1198800" cy="357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Caso de erro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testes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1039238" y="1404150"/>
            <a:ext cx="144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Digitar nome de usuário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3538538" y="1404150"/>
            <a:ext cx="144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Digitar senha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2732900" y="1599250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6037863" y="1404150"/>
            <a:ext cx="1113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Confirmar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5242400" y="1599250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416288" y="2851350"/>
            <a:ext cx="1693800" cy="88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Mensagem de erro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21"/>
          <p:cNvSpPr/>
          <p:nvPr/>
        </p:nvSpPr>
        <p:spPr>
          <a:xfrm rot="5400000">
            <a:off x="3992725" y="2301900"/>
            <a:ext cx="5409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4624775" y="2239000"/>
            <a:ext cx="2233200" cy="369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 senha digitada está incorreta.</a:t>
            </a:r>
            <a:endParaRPr b="1" sz="12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7633600" y="4490375"/>
            <a:ext cx="1198800" cy="357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verage"/>
                <a:ea typeface="Average"/>
                <a:cs typeface="Average"/>
                <a:sym typeface="Average"/>
              </a:rPr>
              <a:t>Caso de erro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