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F8857F-6BFD-4C80-A299-EF16C967A95C}">
  <a:tblStyle styleId="{83F8857F-6BFD-4C80-A299-EF16C967A9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b21afad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b21afad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b21afad5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b21afad5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21afad5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21afad5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b21afad5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b21afad5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b18bc862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b18bc86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b18bc86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b18bc86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b18bc86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b18bc86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b21afad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b21afad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b21afad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b21afad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21afad5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21afad5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b21afad5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b21afad5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b21afad5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b21afad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b21afad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b21afad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b21afad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b21afad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b21afad5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b21afad5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testes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Aprofundando-se nos diferentes tipos de testes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estado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Testagem da mudança do estado de alguma coisa quando algum evento ocorre.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Ex.: clicamos no ícone de coração e a cor dele mudou para vermelho.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238" y="2455857"/>
            <a:ext cx="1005400" cy="80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1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373" y="2455863"/>
            <a:ext cx="1009409" cy="80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pic>
      <p:sp>
        <p:nvSpPr>
          <p:cNvPr id="117" name="Google Shape;117;p22"/>
          <p:cNvSpPr/>
          <p:nvPr/>
        </p:nvSpPr>
        <p:spPr>
          <a:xfrm>
            <a:off x="4388300" y="2724825"/>
            <a:ext cx="428700" cy="34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exploratório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Testagem aleatória do sistema;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Exploração não estruturada;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Feita geralmente quando você não conhece o sistema e está apenas se familiarizando com ele;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Bom para analisar se as telas do sistema estão intuitivas e com boa usabilidade.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700" y="396900"/>
            <a:ext cx="5694601" cy="43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00" y="1307425"/>
            <a:ext cx="7613200" cy="25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não funcionais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 de performance;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Use a extensão Lighthouse.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 de carga;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 de stress;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 de usabilidade;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 de acessibilidade;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 de segurança.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7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{83F8857F-6BFD-4C80-A299-EF16C967A95C}</a:tableStyleId>
              </a:tblPr>
              <a:tblGrid>
                <a:gridCol w="2130550"/>
                <a:gridCol w="5108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Teste de regressão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É uma técnica de teste a ser aplicada quando surgem novas versões mais recentes do software e garante que não surjam novos defeitos em componentes já analisados.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Teste de sanidade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É</a:t>
                      </a:r>
                      <a:r>
                        <a:rPr lang="pt-BR"/>
                        <a:t> o subconjunto do teste de regressão e também é realizado quando não temos tempo suficiente para fazer o teste mais elaborado. Ele tem um nível superficial e verifica se as funcionalidades mais críticas do sistema estão conforme o esperado.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Testes de limite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r>
                        <a:rPr lang="pt-BR"/>
                        <a:t>onsistem em testar os valores mínimo e máximo (ou primeiro e último valores) de uma partição. Essa técnica é geralmente usada para testar requisitos que exigem um intervalo de números (incluindo datas e horas).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8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{83F8857F-6BFD-4C80-A299-EF16C967A95C}</a:tableStyleId>
              </a:tblPr>
              <a:tblGrid>
                <a:gridCol w="2140975"/>
                <a:gridCol w="5098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Teste de transição de estados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É</a:t>
                      </a:r>
                      <a:r>
                        <a:rPr lang="pt-BR"/>
                        <a:t> utilizado para testar a capacidade que o software tem de entrar em e sair de estados definidos através de transiçõe</a:t>
                      </a:r>
                      <a:r>
                        <a:rPr lang="pt-BR"/>
                        <a:t>s</a:t>
                      </a:r>
                      <a:r>
                        <a:rPr lang="pt-BR"/>
                        <a:t> válidas e inválidas.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Testes não-funcionais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</a:t>
                      </a:r>
                      <a:r>
                        <a:rPr lang="pt-BR"/>
                        <a:t>em como objetivo testar aspectos do software que não são associados a funcionalidades.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/>
                        <a:t>Escalabilidade;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/>
                        <a:t>Performance;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pt-BR"/>
                        <a:t>São um conjunto de testes que visam analisar o desempenho.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/>
                        <a:t>Usabilidade;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pt-BR"/>
                        <a:t>Tem como objetivo observar usuários reais usando o software para descobrir problemas e pontos de melhorias.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/>
                        <a:t>Segurança e</a:t>
                      </a:r>
                      <a:r>
                        <a:rPr lang="pt-BR"/>
                        <a:t>tc.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regressão (Regression Testing)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Retestagem das funcionalidades relacionadas à nova funcionalidade implementada;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Serve para verificar se a nova funcionalidade não quebrou outra parte do sistema;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Caso tenha quebrado, dizemos que o sistema “regrediu”.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saber quais funcionalidades têm relação com a nova funcionalidade implementada?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Perguntando ao time quais funcionalidades foram afetadas por aquela mudança;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Conhecendo bem o sistema, a arquitetura,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925" y="152400"/>
            <a:ext cx="68201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fumaça (Smoke testing)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Testagem das principais funcionalidades;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Testagem daquilo que não pode falhar de jeito nenhum;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Testagem de funcionalidades críticas.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há tempo para testar tudo ou fazer um teste de regressão.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2616238"/>
            <a:ext cx="34290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1325"/>
            <a:ext cx="8839202" cy="380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sanidade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Parecido com o teste de fumaça;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objetivo é garantir que as funcionalidades mais críticas de todo o sistema estão funcionando;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Ex.: sign-up e sign-in.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Geralmente testa-se apenas os casos de sucesso.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25" y="829725"/>
            <a:ext cx="7919350" cy="34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257175"/>
            <a:ext cx="61722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de limite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Testar os valores mínimos e máximos permitidos para aquele campo;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Testar valores fora do intervalo;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Testar valores dentro do intervalo.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798" y="2571750"/>
            <a:ext cx="2938393" cy="199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07" name="Google Shape;107;p21"/>
          <p:cNvCxnSpPr/>
          <p:nvPr/>
        </p:nvCxnSpPr>
        <p:spPr>
          <a:xfrm>
            <a:off x="739250" y="1728375"/>
            <a:ext cx="32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1"/>
          <p:cNvCxnSpPr/>
          <p:nvPr/>
        </p:nvCxnSpPr>
        <p:spPr>
          <a:xfrm>
            <a:off x="749650" y="2051150"/>
            <a:ext cx="3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