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b7ad1b4e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5b7ad1b4e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5b7ad1b4e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5b7ad1b4e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5ba2881f9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5ba2881f9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b7ad1b4e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b7ad1b4e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5b7ad1b4e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5b7ad1b4e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b7ad1b4e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5b7ad1b4e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b7ad1b4e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b7ad1b4e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5b7ad1b4e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5b7ad1b4e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b7ad1b4e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b7ad1b4e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b7ad1b4e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5b7ad1b4e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b7ad1b4e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b7ad1b4e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Pirâmide de testes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Controle de qualidade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675" y="994450"/>
            <a:ext cx="5000650" cy="315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6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Evidência de teste</a:t>
            </a:r>
            <a:endParaRPr/>
          </a:p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São imagens e/ou vídeos que comprovam que um determinado teste foi executado e o resultado esperado (ou não) foi obtido;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Use o gravador de passos do Windows;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Tire prints</a:t>
            </a:r>
            <a:r>
              <a:rPr lang="pt-BR"/>
              <a:t> da tela</a:t>
            </a:r>
            <a:r>
              <a:rPr lang="pt-BR"/>
              <a:t>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Grave a tela.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Testes de caixa branca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Feitos por pessoas (desenvolvedores ou QAs) que conhecem bem a estrutura interna do sistema (linguagem de programação, código, arquitetura etc.).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São eles: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Testes unitários;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Testes de integração;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Testes de serviços (API).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013" y="1414463"/>
            <a:ext cx="437197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Testes de caixa preta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Testes que podem ser feitos sem saber como nada do código e/ou da arquitetura (da estrutura interna do sistema);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São eles: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Testes de aceitação;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Testes de sistemas;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É uma fase do processo de teste de software e de hardware em que o sistema já completamente integrado é verificado quanto a seus requisitos num ambiente de produção.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Está no escopo da técnica de teste de caixa-preta, e dessa forma não requer conhecimento da estrutura interna do sistema.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Testes de usabilidade.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350" y="1257275"/>
            <a:ext cx="7021298" cy="26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500" y="1408000"/>
            <a:ext cx="4225000" cy="23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47850"/>
            <a:ext cx="8839202" cy="3447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338" y="1276350"/>
            <a:ext cx="7553325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650475"/>
            <a:ext cx="5143501" cy="384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