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c884e21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c884e21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c884e219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c884e21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c884e21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c884e21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c884e219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c884e219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c884e219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c884e219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d2a61b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d2a61b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2a61bb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d2a61bb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feC0tAqQG8RrIrP4nWy8x8rd2Hs9JyWm94e98UDGf54/edit?usp=sharing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erros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qualidade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Bugs: defeitos e falhas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Defeito:</a:t>
            </a:r>
            <a:r>
              <a:rPr lang="pt-BR"/>
              <a:t> erro no código que gera a falha;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Falha:</a:t>
            </a:r>
            <a:r>
              <a:rPr lang="pt-BR"/>
              <a:t> manifestação do erro.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13" y="152400"/>
            <a:ext cx="80281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Report de Bugs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https://docs.google.com/spreadsheets/d/1feC0tAqQG8RrIrP4nWy8x8rd2Hs9JyWm94e98UDGf54/edit?usp=sharing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438" y="1209675"/>
            <a:ext cx="3686175" cy="186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Reporte de bugs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Imp</a:t>
            </a:r>
            <a:r>
              <a:rPr b="1" lang="pt-BR"/>
              <a:t>reciso:</a:t>
            </a:r>
            <a:r>
              <a:rPr lang="pt-BR"/>
              <a:t> “Preencha o login.”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Impreciso:</a:t>
            </a:r>
            <a:r>
              <a:rPr lang="pt-BR"/>
              <a:t> “Não funciona.”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Preciso:</a:t>
            </a:r>
            <a:r>
              <a:rPr lang="pt-BR"/>
              <a:t> “No campo de nome de usuário do formulário de login digite “usuario_teste” e no campo de senha digite “senha_errada”. Faça isso três vezes.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Preciso:</a:t>
            </a:r>
            <a:r>
              <a:rPr lang="pt-BR"/>
              <a:t> </a:t>
            </a:r>
            <a:r>
              <a:rPr lang="pt-BR"/>
              <a:t>Na 4ª tentativa de login, em vez de exibir uma mensagem informando que a conta está bloqueada por 15 minutos, o sistema permite digitar uma nova senha e tentar fazer login.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 práticas de reporte de bugs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Reporte o bug imediatamente;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Reproduza o bug pelo menos três vezes;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a ocorrência do bug em outras plataformas e modelos;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use linguagem abusiva.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950" y="2763800"/>
            <a:ext cx="3842100" cy="1805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Severidade dos bugs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100000"/>
              <a:buChar char="●"/>
            </a:pPr>
            <a:r>
              <a:rPr b="1" lang="pt-BR">
                <a:solidFill>
                  <a:srgbClr val="EA9999"/>
                </a:solidFill>
              </a:rPr>
              <a:t>Crítico/blocker:</a:t>
            </a:r>
            <a:endParaRPr>
              <a:solidFill>
                <a:srgbClr val="EA999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Bug que bloqueia o teste de uma função ou feature e que causa crash na aplicação;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Um botão não funciona, impedindo o uso completo da funcionalidade;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Bloqueia a entrega.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ct val="100000"/>
              <a:buChar char="●"/>
            </a:pPr>
            <a:r>
              <a:rPr b="1" lang="pt-BR">
                <a:solidFill>
                  <a:srgbClr val="F9CB9C"/>
                </a:solidFill>
              </a:rPr>
              <a:t>Grave:</a:t>
            </a:r>
            <a:r>
              <a:rPr lang="pt-BR">
                <a:solidFill>
                  <a:srgbClr val="F9CB9C"/>
                </a:solidFill>
              </a:rPr>
              <a:t> </a:t>
            </a:r>
            <a:endParaRPr>
              <a:solidFill>
                <a:srgbClr val="F9CB9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 funcionalidade não funciona com o esperado;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Um input incomum causa efeitos irreversíveis.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ct val="100000"/>
              <a:buChar char="●"/>
            </a:pPr>
            <a:r>
              <a:rPr b="1" lang="pt-BR">
                <a:solidFill>
                  <a:srgbClr val="B6D7A8"/>
                </a:solidFill>
              </a:rPr>
              <a:t>Moderado:</a:t>
            </a:r>
            <a:r>
              <a:rPr lang="pt-BR">
                <a:solidFill>
                  <a:srgbClr val="B6D7A8"/>
                </a:solidFill>
              </a:rPr>
              <a:t> </a:t>
            </a:r>
            <a:endParaRPr>
              <a:solidFill>
                <a:srgbClr val="B6D7A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 funcionalidade não atinge certos critérios de aceitação, mas sua funcionalidade em geral não é afetada;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Uma mensagem de erro ou sucesso não é exibida.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ct val="100000"/>
              <a:buChar char="●"/>
            </a:pPr>
            <a:r>
              <a:rPr b="1" lang="pt-BR">
                <a:solidFill>
                  <a:srgbClr val="A4C2F4"/>
                </a:solidFill>
              </a:rPr>
              <a:t>Pequeno:</a:t>
            </a:r>
            <a:r>
              <a:rPr lang="pt-BR">
                <a:solidFill>
                  <a:srgbClr val="A4C2F4"/>
                </a:solidFill>
              </a:rPr>
              <a:t> </a:t>
            </a:r>
            <a:endParaRPr>
              <a:solidFill>
                <a:srgbClr val="A4C2F4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Não tem quase nenhum impacto na </a:t>
            </a:r>
            <a:r>
              <a:rPr lang="pt-BR"/>
              <a:t>funcionalidade, porém</a:t>
            </a:r>
            <a:r>
              <a:rPr lang="pt-BR"/>
              <a:t> atrapalha a experiência;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Erro ortográfico;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Pequenos erros de UI.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Prioridade dos bugs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Dois bugs com a mesma severidade podem ter prioridades diferentes;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Classificações: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Alta;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Baixa.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062" y="2705825"/>
            <a:ext cx="2701874" cy="1863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