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5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78D71F-D258-4B38-8733-F07D137F7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788BFC-48C5-4728-92EE-9DE0C5AD1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51A366-1A18-49DE-B18D-1BE9E7057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6518-7B7F-4105-97F7-6832E57CED4C}" type="datetimeFigureOut">
              <a:rPr lang="es-ES" smtClean="0"/>
              <a:t>10/12/2020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C693C2-169C-49EC-AE2D-BE1774C59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7763AD-753C-4812-9A38-9B0D05526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6671-86C3-486B-AC03-4F92403B4A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785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063B01-E65A-41CF-AF52-8DAF6071C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968B339-D845-4A22-92F4-634C72241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F6192A-329E-43F8-A49C-687C3FAD1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6518-7B7F-4105-97F7-6832E57CED4C}" type="datetimeFigureOut">
              <a:rPr lang="es-ES" smtClean="0"/>
              <a:t>10/12/2020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1CF91B-606C-4893-8223-D4A1A828C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4E28A3-FA77-45CA-B917-2D8F0928F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6671-86C3-486B-AC03-4F92403B4A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1742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E607A2-AE3D-4C60-81B6-736830A90D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F926C6-C0E3-4709-9003-64FC4FDAF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856D8D-C6A3-418B-B332-D9076EC82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6518-7B7F-4105-97F7-6832E57CED4C}" type="datetimeFigureOut">
              <a:rPr lang="es-ES" smtClean="0"/>
              <a:t>10/12/2020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A8DED7-B6F0-4585-B408-8E79F1DDA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0C868E-2A8F-408D-A494-ADDE6DBAC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6671-86C3-486B-AC03-4F92403B4A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6191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AAAF6C-0342-4165-A082-974C98171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C35A74-54C9-4727-9C45-09F4A642D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79D8A6-FA3E-431A-BC88-86B693BAA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6518-7B7F-4105-97F7-6832E57CED4C}" type="datetimeFigureOut">
              <a:rPr lang="es-ES" smtClean="0"/>
              <a:t>10/12/2020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FE6D87-CA2C-4398-95AA-15E08C13D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30B362-964F-4EAC-8958-CE75B3130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6671-86C3-486B-AC03-4F92403B4A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7155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140DC-E387-402F-A20F-1B76F412E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2A910DB-4EF8-4769-8DEE-210FD9039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88CF36-AD0A-4C29-AE33-58D0E6B3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6518-7B7F-4105-97F7-6832E57CED4C}" type="datetimeFigureOut">
              <a:rPr lang="es-ES" smtClean="0"/>
              <a:t>10/12/2020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27E8B7-B0D7-4412-8CF5-95DFD7284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646A3F-48C8-4F5F-87C1-186779B19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6671-86C3-486B-AC03-4F92403B4A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2046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C99A40-DDA3-4B85-A097-A525F038D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3F4691-749A-4B76-A471-32CE9D520F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6C5D2A3-99B8-426D-BD2A-809356472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A0B024-B764-4728-88EA-2B36E40E0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6518-7B7F-4105-97F7-6832E57CED4C}" type="datetimeFigureOut">
              <a:rPr lang="es-ES" smtClean="0"/>
              <a:t>10/12/2020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948527-9A66-48A6-9DA3-978343707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2CE476-4200-44AC-AA1F-407933F48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6671-86C3-486B-AC03-4F92403B4A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358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96BC5F-E400-4644-8B42-422244397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94DEA6-3586-4EE5-9046-24665C2B5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7180A0C-75A6-40F5-9B28-381A1F6C1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C93514-B5A9-4A4E-AAD4-8E307DF65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DF6A679-986B-469F-BDA2-0F022D1767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19DC0F7-E8C7-4C63-934C-25991F4F6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6518-7B7F-4105-97F7-6832E57CED4C}" type="datetimeFigureOut">
              <a:rPr lang="es-ES" smtClean="0"/>
              <a:t>10/12/2020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450EDC0-687F-4848-8415-D9FD0E954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F355511-517C-440C-A6E6-6023E8B6A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6671-86C3-486B-AC03-4F92403B4A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1525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20F84-2AB4-4062-BA2D-76A546377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1A1A1E7-4B5A-46F3-9DA1-DB6973B34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6518-7B7F-4105-97F7-6832E57CED4C}" type="datetimeFigureOut">
              <a:rPr lang="es-ES" smtClean="0"/>
              <a:t>10/12/2020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D652F5-B605-4673-8BF9-C99E4A211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99A1B6C-E19D-40B4-B3E3-5BF96A9B6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6671-86C3-486B-AC03-4F92403B4A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4762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06E37C5-E970-4169-85DE-437437415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6518-7B7F-4105-97F7-6832E57CED4C}" type="datetimeFigureOut">
              <a:rPr lang="es-ES" smtClean="0"/>
              <a:t>10/12/2020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61219F0-DBED-4F42-9C3F-F6446ED6E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C383EE6-B476-4BAE-89FA-B82DC55A0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6671-86C3-486B-AC03-4F92403B4A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748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4B049C-DF73-447F-8ED9-3CCA254D7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98C779-B3FB-40F4-8D44-02DA6E19C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B59E2B3-2250-430F-8324-6207D55D4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91FCD3-6131-4100-9B22-4E53F382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6518-7B7F-4105-97F7-6832E57CED4C}" type="datetimeFigureOut">
              <a:rPr lang="es-ES" smtClean="0"/>
              <a:t>10/12/2020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05DF8C-DF79-434B-B8B4-80C25CE7A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E6E0D5-2320-45B1-897D-C93EF8E1D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6671-86C3-486B-AC03-4F92403B4A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2736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89326-BD1B-4045-8970-DA98D1EE2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C930D82-1ED4-44F1-A707-5B6C3C113D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B72CFB6-D3F3-4786-9BB7-A70BD68C1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FB1BBC-D0D4-4CFA-8C17-7B576B633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6518-7B7F-4105-97F7-6832E57CED4C}" type="datetimeFigureOut">
              <a:rPr lang="es-ES" smtClean="0"/>
              <a:t>10/12/2020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CEACD2-3FB7-4EA4-9E7E-89AE09A22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CC7128-2640-4AA0-8873-AC3AC0030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6671-86C3-486B-AC03-4F92403B4A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659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6301DF6-F176-4A78-8F94-9C90ECEE2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F5DB51-945D-4EDF-B0F9-68345BB4F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1B8821-7577-465A-8779-0C0573EBB3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6518-7B7F-4105-97F7-6832E57CED4C}" type="datetimeFigureOut">
              <a:rPr lang="es-ES" smtClean="0"/>
              <a:t>10/12/2020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D0171F-B296-4D47-B979-94E15FEB5C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B25F73-5543-4EB6-AE5D-E7B24E6BBE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A6671-86C3-486B-AC03-4F92403B4A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5412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7A554F33-8C97-423A-85D6-03E092A98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02" y="418839"/>
            <a:ext cx="10325995" cy="602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153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abla&#10;&#10;Descripción generada automáticamente">
            <a:extLst>
              <a:ext uri="{FF2B5EF4-FFF2-40B4-BE49-F238E27FC236}">
                <a16:creationId xmlns:a16="http://schemas.microsoft.com/office/drawing/2014/main" id="{C3C5FCF9-058F-4C0A-A700-7CE8255E5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73" y="346358"/>
            <a:ext cx="9977053" cy="616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022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D62643A3-6DAC-4E5F-8F36-EBFC39558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03" y="110202"/>
            <a:ext cx="10767993" cy="663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671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7BCAFCCA-76EF-4F4B-8E3E-7DEC91EB4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03" y="110202"/>
            <a:ext cx="10767993" cy="663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16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0D62ACE6-540F-4F13-A811-0DE2FF69E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72" y="202106"/>
            <a:ext cx="10367456" cy="645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84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abla&#10;&#10;Descripción generada automáticamente">
            <a:extLst>
              <a:ext uri="{FF2B5EF4-FFF2-40B4-BE49-F238E27FC236}">
                <a16:creationId xmlns:a16="http://schemas.microsoft.com/office/drawing/2014/main" id="{26FB3496-7785-4C00-9113-B3AB3B01A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07" y="386317"/>
            <a:ext cx="10029586" cy="608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516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F14811DB-4848-4F53-8A05-03D44A2AB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47" y="144495"/>
            <a:ext cx="10440305" cy="656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494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BBF02210-584C-460A-A045-0A6C5E8CE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03" y="194811"/>
            <a:ext cx="10345594" cy="646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584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59010D78-BCC3-43D3-9248-9E0DD5650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77" y="242443"/>
            <a:ext cx="10364646" cy="637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895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CAEFD4BD-A2EA-4352-9B9D-2B5D5B8C8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66" y="251969"/>
            <a:ext cx="10336067" cy="635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614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E06AD42E-4F44-4C4C-B4AE-A5865BCEB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37" y="285539"/>
            <a:ext cx="10130926" cy="628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765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abla&#10;&#10;Descripción generada automáticamente">
            <a:extLst>
              <a:ext uri="{FF2B5EF4-FFF2-40B4-BE49-F238E27FC236}">
                <a16:creationId xmlns:a16="http://schemas.microsoft.com/office/drawing/2014/main" id="{37D0BD72-0B06-4436-9FA5-134566BFE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45" y="81316"/>
            <a:ext cx="10687110" cy="669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429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6BB5AC21-D378-4FD5-A2DC-261DC04BD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84" y="227906"/>
            <a:ext cx="10334432" cy="64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380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477559D0-AC6C-4C4B-AC98-6CB5A2E10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01" y="267303"/>
            <a:ext cx="10079597" cy="632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821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D89AE9B1-B921-4084-9AF9-EC522A5B7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363" y="213081"/>
            <a:ext cx="9617273" cy="643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419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AA24040C-3E9F-418D-B3D9-DF97DFF37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61" y="158503"/>
            <a:ext cx="10390277" cy="654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D1187CD3-F482-4EE0-A33C-1C7CE8EAD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876" y="350475"/>
            <a:ext cx="10042247" cy="615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926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2DA59FFC-DA2E-45DE-85D1-1C924F684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2" y="242443"/>
            <a:ext cx="10317015" cy="637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3120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Panorámica</PresentationFormat>
  <Paragraphs>0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Felipe -</dc:creator>
  <cp:lastModifiedBy>Felipe -</cp:lastModifiedBy>
  <cp:revision>1</cp:revision>
  <dcterms:created xsi:type="dcterms:W3CDTF">2020-12-10T15:41:49Z</dcterms:created>
  <dcterms:modified xsi:type="dcterms:W3CDTF">2020-12-10T15:46:22Z</dcterms:modified>
</cp:coreProperties>
</file>