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87" r:id="rId6"/>
    <p:sldId id="293" r:id="rId7"/>
    <p:sldId id="291" r:id="rId8"/>
    <p:sldId id="295" r:id="rId9"/>
    <p:sldId id="292" r:id="rId10"/>
    <p:sldId id="294" r:id="rId11"/>
    <p:sldId id="289" r:id="rId12"/>
    <p:sldId id="290" r:id="rId13"/>
  </p:sldIdLst>
  <p:sldSz cx="122412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8B245-164B-4DDA-BE62-45BECD945FC6}" v="31" dt="2020-06-01T17:41:26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037" autoAdjust="0"/>
  </p:normalViewPr>
  <p:slideViewPr>
    <p:cSldViewPr showGuides="1">
      <p:cViewPr varScale="1">
        <p:scale>
          <a:sx n="106" d="100"/>
          <a:sy n="106" d="100"/>
        </p:scale>
        <p:origin x="738" y="108"/>
      </p:cViewPr>
      <p:guideLst>
        <p:guide orient="horz" pos="2155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" userId="07bd7586-d8a8-477f-ad5d-65cabb3a4426" providerId="ADAL" clId="{D6F8B245-164B-4DDA-BE62-45BECD945FC6}"/>
    <pc:docChg chg="addSld modSld">
      <pc:chgData name="Felipe" userId="07bd7586-d8a8-477f-ad5d-65cabb3a4426" providerId="ADAL" clId="{D6F8B245-164B-4DDA-BE62-45BECD945FC6}" dt="2020-06-01T17:41:26.159" v="29"/>
      <pc:docMkLst>
        <pc:docMk/>
      </pc:docMkLst>
      <pc:sldChg chg="addSp modSp">
        <pc:chgData name="Felipe" userId="07bd7586-d8a8-477f-ad5d-65cabb3a4426" providerId="ADAL" clId="{D6F8B245-164B-4DDA-BE62-45BECD945FC6}" dt="2020-06-01T14:30:21.333" v="13"/>
        <pc:sldMkLst>
          <pc:docMk/>
          <pc:sldMk cId="0" sldId="256"/>
        </pc:sldMkLst>
        <pc:spChg chg="mod">
          <ac:chgData name="Felipe" userId="07bd7586-d8a8-477f-ad5d-65cabb3a4426" providerId="ADAL" clId="{D6F8B245-164B-4DDA-BE62-45BECD945FC6}" dt="2020-06-01T14:25:50.562" v="11" actId="207"/>
          <ac:spMkLst>
            <pc:docMk/>
            <pc:sldMk cId="0" sldId="256"/>
            <ac:spMk id="4" creationId="{00000000-0000-0000-0000-000000000000}"/>
          </ac:spMkLst>
        </pc:spChg>
        <pc:spChg chg="mod">
          <ac:chgData name="Felipe" userId="07bd7586-d8a8-477f-ad5d-65cabb3a4426" providerId="ADAL" clId="{D6F8B245-164B-4DDA-BE62-45BECD945FC6}" dt="2020-06-01T14:25:50.562" v="11" actId="207"/>
          <ac:spMkLst>
            <pc:docMk/>
            <pc:sldMk cId="0" sldId="256"/>
            <ac:spMk id="5" creationId="{00000000-0000-0000-0000-000000000000}"/>
          </ac:spMkLst>
        </pc:spChg>
        <pc:picChg chg="add mod">
          <ac:chgData name="Felipe" userId="07bd7586-d8a8-477f-ad5d-65cabb3a4426" providerId="ADAL" clId="{D6F8B245-164B-4DDA-BE62-45BECD945FC6}" dt="2020-06-01T14:30:21.333" v="13"/>
          <ac:picMkLst>
            <pc:docMk/>
            <pc:sldMk cId="0" sldId="256"/>
            <ac:picMk id="16" creationId="{0BAC5ADC-0365-487F-962A-BA569D79F338}"/>
          </ac:picMkLst>
        </pc:picChg>
        <pc:picChg chg="add mod">
          <ac:chgData name="Felipe" userId="07bd7586-d8a8-477f-ad5d-65cabb3a4426" providerId="ADAL" clId="{D6F8B245-164B-4DDA-BE62-45BECD945FC6}" dt="2020-06-01T14:25:17.003" v="9" actId="1036"/>
          <ac:picMkLst>
            <pc:docMk/>
            <pc:sldMk cId="0" sldId="256"/>
            <ac:picMk id="1026" creationId="{F622C608-866E-456E-9412-4AF1D03E27CA}"/>
          </ac:picMkLst>
        </pc:picChg>
      </pc:sldChg>
      <pc:sldChg chg="addSp modSp">
        <pc:chgData name="Felipe" userId="07bd7586-d8a8-477f-ad5d-65cabb3a4426" providerId="ADAL" clId="{D6F8B245-164B-4DDA-BE62-45BECD945FC6}" dt="2020-06-01T14:30:33.181" v="14"/>
        <pc:sldMkLst>
          <pc:docMk/>
          <pc:sldMk cId="0" sldId="263"/>
        </pc:sldMkLst>
        <pc:picChg chg="add mod">
          <ac:chgData name="Felipe" userId="07bd7586-d8a8-477f-ad5d-65cabb3a4426" providerId="ADAL" clId="{D6F8B245-164B-4DDA-BE62-45BECD945FC6}" dt="2020-06-01T14:30:33.181" v="14"/>
          <ac:picMkLst>
            <pc:docMk/>
            <pc:sldMk cId="0" sldId="263"/>
            <ac:picMk id="3" creationId="{D461E541-14DA-44D1-9B3F-3401C59FE1E4}"/>
          </ac:picMkLst>
        </pc:picChg>
      </pc:sldChg>
      <pc:sldChg chg="addSp modSp">
        <pc:chgData name="Felipe" userId="07bd7586-d8a8-477f-ad5d-65cabb3a4426" providerId="ADAL" clId="{D6F8B245-164B-4DDA-BE62-45BECD945FC6}" dt="2020-06-01T15:37:19.402" v="22"/>
        <pc:sldMkLst>
          <pc:docMk/>
          <pc:sldMk cId="4235547571" sldId="287"/>
        </pc:sldMkLst>
        <pc:spChg chg="add mod">
          <ac:chgData name="Felipe" userId="07bd7586-d8a8-477f-ad5d-65cabb3a4426" providerId="ADAL" clId="{D6F8B245-164B-4DDA-BE62-45BECD945FC6}" dt="2020-06-01T15:37:19.402" v="22"/>
          <ac:spMkLst>
            <pc:docMk/>
            <pc:sldMk cId="4235547571" sldId="287"/>
            <ac:spMk id="2" creationId="{D7583080-D6B0-4321-B2D4-F5AB054F2DD7}"/>
          </ac:spMkLst>
        </pc:spChg>
        <pc:spChg chg="mod">
          <ac:chgData name="Felipe" userId="07bd7586-d8a8-477f-ad5d-65cabb3a4426" providerId="ADAL" clId="{D6F8B245-164B-4DDA-BE62-45BECD945FC6}" dt="2020-06-01T14:30:08.509" v="12" actId="207"/>
          <ac:spMkLst>
            <pc:docMk/>
            <pc:sldMk cId="4235547571" sldId="287"/>
            <ac:spMk id="3" creationId="{00000000-0000-0000-0000-000000000000}"/>
          </ac:spMkLst>
        </pc:spChg>
        <pc:spChg chg="add mod">
          <ac:chgData name="Felipe" userId="07bd7586-d8a8-477f-ad5d-65cabb3a4426" providerId="ADAL" clId="{D6F8B245-164B-4DDA-BE62-45BECD945FC6}" dt="2020-06-01T14:30:40.282" v="15"/>
          <ac:spMkLst>
            <pc:docMk/>
            <pc:sldMk cId="4235547571" sldId="287"/>
            <ac:spMk id="6" creationId="{2E9FE15F-68D2-4421-8616-D7822FA5BD85}"/>
          </ac:spMkLst>
        </pc:spChg>
      </pc:sldChg>
      <pc:sldChg chg="add">
        <pc:chgData name="Felipe" userId="07bd7586-d8a8-477f-ad5d-65cabb3a4426" providerId="ADAL" clId="{D6F8B245-164B-4DDA-BE62-45BECD945FC6}" dt="2020-06-01T14:42:22.717" v="19"/>
        <pc:sldMkLst>
          <pc:docMk/>
          <pc:sldMk cId="2017501993" sldId="288"/>
        </pc:sldMkLst>
      </pc:sldChg>
      <pc:sldChg chg="add">
        <pc:chgData name="Felipe" userId="07bd7586-d8a8-477f-ad5d-65cabb3a4426" providerId="ADAL" clId="{D6F8B245-164B-4DDA-BE62-45BECD945FC6}" dt="2020-06-01T15:09:16.711" v="20"/>
        <pc:sldMkLst>
          <pc:docMk/>
          <pc:sldMk cId="475276145" sldId="289"/>
        </pc:sldMkLst>
      </pc:sldChg>
      <pc:sldChg chg="add">
        <pc:chgData name="Felipe" userId="07bd7586-d8a8-477f-ad5d-65cabb3a4426" providerId="ADAL" clId="{D6F8B245-164B-4DDA-BE62-45BECD945FC6}" dt="2020-06-01T15:09:41.681" v="21"/>
        <pc:sldMkLst>
          <pc:docMk/>
          <pc:sldMk cId="3677864474" sldId="290"/>
        </pc:sldMkLst>
      </pc:sldChg>
      <pc:sldChg chg="addSp modSp add">
        <pc:chgData name="Felipe" userId="07bd7586-d8a8-477f-ad5d-65cabb3a4426" providerId="ADAL" clId="{D6F8B245-164B-4DDA-BE62-45BECD945FC6}" dt="2020-06-01T17:35:26.766" v="25"/>
        <pc:sldMkLst>
          <pc:docMk/>
          <pc:sldMk cId="1920119656" sldId="291"/>
        </pc:sldMkLst>
        <pc:spChg chg="add mod">
          <ac:chgData name="Felipe" userId="07bd7586-d8a8-477f-ad5d-65cabb3a4426" providerId="ADAL" clId="{D6F8B245-164B-4DDA-BE62-45BECD945FC6}" dt="2020-06-01T17:35:26.766" v="25"/>
          <ac:spMkLst>
            <pc:docMk/>
            <pc:sldMk cId="1920119656" sldId="291"/>
            <ac:spMk id="5" creationId="{F14D405E-E842-4CE1-B2B0-2AC74742B756}"/>
          </ac:spMkLst>
        </pc:spChg>
      </pc:sldChg>
      <pc:sldChg chg="addSp modSp add">
        <pc:chgData name="Felipe" userId="07bd7586-d8a8-477f-ad5d-65cabb3a4426" providerId="ADAL" clId="{D6F8B245-164B-4DDA-BE62-45BECD945FC6}" dt="2020-06-01T17:35:48.486" v="26"/>
        <pc:sldMkLst>
          <pc:docMk/>
          <pc:sldMk cId="4286442357" sldId="292"/>
        </pc:sldMkLst>
        <pc:spChg chg="add mod">
          <ac:chgData name="Felipe" userId="07bd7586-d8a8-477f-ad5d-65cabb3a4426" providerId="ADAL" clId="{D6F8B245-164B-4DDA-BE62-45BECD945FC6}" dt="2020-06-01T17:35:48.486" v="26"/>
          <ac:spMkLst>
            <pc:docMk/>
            <pc:sldMk cId="4286442357" sldId="292"/>
            <ac:spMk id="5" creationId="{5581D798-6303-414E-85E0-64C9AAFFAF88}"/>
          </ac:spMkLst>
        </pc:spChg>
      </pc:sldChg>
      <pc:sldChg chg="add">
        <pc:chgData name="Felipe" userId="07bd7586-d8a8-477f-ad5d-65cabb3a4426" providerId="ADAL" clId="{D6F8B245-164B-4DDA-BE62-45BECD945FC6}" dt="2020-06-01T17:36:27.677" v="27"/>
        <pc:sldMkLst>
          <pc:docMk/>
          <pc:sldMk cId="1972139528" sldId="293"/>
        </pc:sldMkLst>
      </pc:sldChg>
      <pc:sldChg chg="add">
        <pc:chgData name="Felipe" userId="07bd7586-d8a8-477f-ad5d-65cabb3a4426" providerId="ADAL" clId="{D6F8B245-164B-4DDA-BE62-45BECD945FC6}" dt="2020-06-01T17:39:23.832" v="28"/>
        <pc:sldMkLst>
          <pc:docMk/>
          <pc:sldMk cId="2699089445" sldId="294"/>
        </pc:sldMkLst>
      </pc:sldChg>
      <pc:sldChg chg="add">
        <pc:chgData name="Felipe" userId="07bd7586-d8a8-477f-ad5d-65cabb3a4426" providerId="ADAL" clId="{D6F8B245-164B-4DDA-BE62-45BECD945FC6}" dt="2020-06-01T17:41:26.159" v="29"/>
        <pc:sldMkLst>
          <pc:docMk/>
          <pc:sldMk cId="2435096567" sldId="295"/>
        </pc:sldMkLst>
      </pc:sldChg>
    </pc:docChg>
  </pc:docChgLst>
  <pc:docChgLst>
    <pc:chgData name="Jorge Pais" userId="fa0d61d0-c61f-4dae-a4d1-f7528d5a8798" providerId="ADAL" clId="{E1A609D0-47F4-4ED9-AADA-60079D83FD6C}"/>
    <pc:docChg chg="undo custSel addSld delSld modSld">
      <pc:chgData name="Jorge Pais" userId="fa0d61d0-c61f-4dae-a4d1-f7528d5a8798" providerId="ADAL" clId="{E1A609D0-47F4-4ED9-AADA-60079D83FD6C}" dt="2020-06-01T13:17:19.699" v="5" actId="2696"/>
      <pc:docMkLst>
        <pc:docMk/>
      </pc:docMkLst>
      <pc:sldChg chg="delSp add del mod">
        <pc:chgData name="Jorge Pais" userId="fa0d61d0-c61f-4dae-a4d1-f7528d5a8798" providerId="ADAL" clId="{E1A609D0-47F4-4ED9-AADA-60079D83FD6C}" dt="2020-06-01T13:17:12.770" v="4" actId="2696"/>
        <pc:sldMkLst>
          <pc:docMk/>
          <pc:sldMk cId="4235547571" sldId="287"/>
        </pc:sldMkLst>
        <pc:spChg chg="del">
          <ac:chgData name="Jorge Pais" userId="fa0d61d0-c61f-4dae-a4d1-f7528d5a8798" providerId="ADAL" clId="{E1A609D0-47F4-4ED9-AADA-60079D83FD6C}" dt="2020-06-01T13:16:39.857" v="0" actId="478"/>
          <ac:spMkLst>
            <pc:docMk/>
            <pc:sldMk cId="4235547571" sldId="287"/>
            <ac:spMk id="13" creationId="{F9928934-9FDC-B048-95EE-2CBF5121F44F}"/>
          </ac:spMkLst>
        </pc:spChg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3874993527" sldId="288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876244407" sldId="289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4180966275" sldId="290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342392807" sldId="292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3694249259" sldId="293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871368988" sldId="295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960649723" sldId="296"/>
        </pc:sldMkLst>
      </pc:sldChg>
      <pc:sldChg chg="del">
        <pc:chgData name="Jorge Pais" userId="fa0d61d0-c61f-4dae-a4d1-f7528d5a8798" providerId="ADAL" clId="{E1A609D0-47F4-4ED9-AADA-60079D83FD6C}" dt="2020-06-01T13:16:57.753" v="2" actId="2696"/>
        <pc:sldMkLst>
          <pc:docMk/>
          <pc:sldMk cId="2158106138" sldId="297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1270244389" sldId="301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965301707" sldId="302"/>
        </pc:sldMkLst>
      </pc:sldChg>
      <pc:sldChg chg="delSp del mod">
        <pc:chgData name="Jorge Pais" userId="fa0d61d0-c61f-4dae-a4d1-f7528d5a8798" providerId="ADAL" clId="{E1A609D0-47F4-4ED9-AADA-60079D83FD6C}" dt="2020-06-01T13:16:57.753" v="2" actId="2696"/>
        <pc:sldMkLst>
          <pc:docMk/>
          <pc:sldMk cId="711291266" sldId="303"/>
        </pc:sldMkLst>
        <pc:spChg chg="del">
          <ac:chgData name="Jorge Pais" userId="fa0d61d0-c61f-4dae-a4d1-f7528d5a8798" providerId="ADAL" clId="{E1A609D0-47F4-4ED9-AADA-60079D83FD6C}" dt="2020-06-01T13:16:43.248" v="1" actId="478"/>
          <ac:spMkLst>
            <pc:docMk/>
            <pc:sldMk cId="711291266" sldId="303"/>
            <ac:spMk id="13" creationId="{F9928934-9FDC-B048-95EE-2CBF5121F44F}"/>
          </ac:spMkLst>
        </pc:spChg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2363080840" sldId="304"/>
        </pc:sldMkLst>
      </pc:sldChg>
      <pc:sldChg chg="add del">
        <pc:chgData name="Jorge Pais" userId="fa0d61d0-c61f-4dae-a4d1-f7528d5a8798" providerId="ADAL" clId="{E1A609D0-47F4-4ED9-AADA-60079D83FD6C}" dt="2020-06-01T13:17:19.699" v="5" actId="2696"/>
        <pc:sldMkLst>
          <pc:docMk/>
          <pc:sldMk cId="3266513325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55CBB-F123-7341-8710-9F852C8811F1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E34A-8560-5448-80C7-2E6955113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45"/>
            <a:ext cx="12241213" cy="684898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150" y="2398412"/>
            <a:ext cx="7798287" cy="1642110"/>
          </a:xfrm>
        </p:spPr>
        <p:txBody>
          <a:bodyPr anchor="b">
            <a:noAutofit/>
          </a:bodyPr>
          <a:lstStyle>
            <a:lvl1pPr algn="r">
              <a:defRPr sz="538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150" y="4040519"/>
            <a:ext cx="7798287" cy="109410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3814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608048"/>
            <a:ext cx="8631368" cy="339493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459017"/>
            <a:ext cx="8631368" cy="1566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9654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93" y="608048"/>
            <a:ext cx="8126806" cy="301490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653" y="3622952"/>
            <a:ext cx="7253686" cy="38003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9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459017"/>
            <a:ext cx="8631368" cy="1566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20" name="TextBox 19"/>
          <p:cNvSpPr txBox="1"/>
          <p:nvPr/>
        </p:nvSpPr>
        <p:spPr>
          <a:xfrm>
            <a:off x="544057" y="78836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28907" y="287920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5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94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1927069"/>
            <a:ext cx="8631368" cy="2588851"/>
          </a:xfrm>
        </p:spPr>
        <p:txBody>
          <a:bodyPr anchor="b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151005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6483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93" y="608048"/>
            <a:ext cx="8126806" cy="301490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0067" y="4002981"/>
            <a:ext cx="8631369" cy="51293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151005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24" name="TextBox 23"/>
          <p:cNvSpPr txBox="1"/>
          <p:nvPr/>
        </p:nvSpPr>
        <p:spPr>
          <a:xfrm>
            <a:off x="544057" y="78836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28907" y="2879206"/>
            <a:ext cx="61206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/>
          <a:p>
            <a:pPr lvl="0"/>
            <a:r>
              <a:rPr lang="en-US" sz="798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54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68" y="608048"/>
            <a:ext cx="8622869" cy="3014904"/>
          </a:xfrm>
        </p:spPr>
        <p:txBody>
          <a:bodyPr anchor="ctr">
            <a:normAutofit/>
          </a:bodyPr>
          <a:lstStyle>
            <a:lvl1pPr algn="l">
              <a:defRPr sz="43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0067" y="4002981"/>
            <a:ext cx="8631369" cy="512939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4">
                <a:solidFill>
                  <a:schemeClr val="accent1"/>
                </a:solidFill>
              </a:defRPr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151005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9302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002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9835" y="608047"/>
            <a:ext cx="1310010" cy="52380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069" y="608048"/>
            <a:ext cx="7088648" cy="52380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39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390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2693991"/>
            <a:ext cx="8631368" cy="1821930"/>
          </a:xfrm>
        </p:spPr>
        <p:txBody>
          <a:bodyPr anchor="b"/>
          <a:lstStyle>
            <a:lvl1pPr algn="l">
              <a:defRPr sz="399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9" y="4515920"/>
            <a:ext cx="8631368" cy="858209"/>
          </a:xfrm>
        </p:spPr>
        <p:txBody>
          <a:bodyPr anchor="t"/>
          <a:lstStyle>
            <a:lvl1pPr marL="0" indent="0" algn="l">
              <a:buNone/>
              <a:defRPr sz="19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22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68" y="2155088"/>
            <a:ext cx="4200924" cy="3870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0516" y="2155088"/>
            <a:ext cx="4200923" cy="387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1262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3" y="2155481"/>
            <a:ext cx="4202518" cy="574795"/>
          </a:xfrm>
        </p:spPr>
        <p:txBody>
          <a:bodyPr anchor="b">
            <a:noAutofit/>
          </a:bodyPr>
          <a:lstStyle>
            <a:lvl1pPr marL="0" indent="0"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73" y="2730276"/>
            <a:ext cx="4202518" cy="32957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8922" y="2155481"/>
            <a:ext cx="4202513" cy="574795"/>
          </a:xfrm>
        </p:spPr>
        <p:txBody>
          <a:bodyPr anchor="b">
            <a:noAutofit/>
          </a:bodyPr>
          <a:lstStyle>
            <a:lvl1pPr marL="0" indent="0"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8924" y="2730276"/>
            <a:ext cx="4202512" cy="32957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74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8" y="608048"/>
            <a:ext cx="8631368" cy="1317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058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566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8" y="1494788"/>
            <a:ext cx="3870087" cy="1275211"/>
          </a:xfrm>
        </p:spPr>
        <p:txBody>
          <a:bodyPr anchor="b">
            <a:normAutofit/>
          </a:bodyPr>
          <a:lstStyle>
            <a:lvl1pPr>
              <a:defRPr sz="19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677" y="513614"/>
            <a:ext cx="4531760" cy="551236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068" y="2769999"/>
            <a:ext cx="3870087" cy="2577868"/>
          </a:xfrm>
        </p:spPr>
        <p:txBody>
          <a:bodyPr>
            <a:normAutofit/>
          </a:bodyPr>
          <a:lstStyle>
            <a:lvl1pPr marL="0" indent="0">
              <a:buNone/>
              <a:defRPr sz="1397"/>
            </a:lvl1pPr>
            <a:lvl2pPr marL="455920" indent="0">
              <a:buNone/>
              <a:defRPr sz="1397"/>
            </a:lvl2pPr>
            <a:lvl3pPr marL="911841" indent="0">
              <a:buNone/>
              <a:defRPr sz="1197"/>
            </a:lvl3pPr>
            <a:lvl4pPr marL="1367761" indent="0">
              <a:buNone/>
              <a:defRPr sz="998"/>
            </a:lvl4pPr>
            <a:lvl5pPr marL="1823680" indent="0">
              <a:buNone/>
              <a:defRPr sz="998"/>
            </a:lvl5pPr>
            <a:lvl6pPr marL="2279601" indent="0">
              <a:buNone/>
              <a:defRPr sz="998"/>
            </a:lvl6pPr>
            <a:lvl7pPr marL="2735521" indent="0">
              <a:buNone/>
              <a:defRPr sz="998"/>
            </a:lvl7pPr>
            <a:lvl8pPr marL="3191441" indent="0">
              <a:buNone/>
              <a:defRPr sz="998"/>
            </a:lvl8pPr>
            <a:lvl9pPr marL="3647362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62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69" y="4788377"/>
            <a:ext cx="8631367" cy="565295"/>
          </a:xfrm>
        </p:spPr>
        <p:txBody>
          <a:bodyPr anchor="b">
            <a:normAutofit/>
          </a:bodyPr>
          <a:lstStyle>
            <a:lvl1pPr algn="l">
              <a:defRPr sz="239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068" y="608048"/>
            <a:ext cx="8631368" cy="3835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596"/>
            </a:lvl1pPr>
            <a:lvl2pPr marL="456057" indent="0">
              <a:buNone/>
              <a:defRPr sz="1596"/>
            </a:lvl2pPr>
            <a:lvl3pPr marL="912114" indent="0">
              <a:buNone/>
              <a:defRPr sz="1596"/>
            </a:lvl3pPr>
            <a:lvl4pPr marL="1368171" indent="0">
              <a:buNone/>
              <a:defRPr sz="1596"/>
            </a:lvl4pPr>
            <a:lvl5pPr marL="1824228" indent="0">
              <a:buNone/>
              <a:defRPr sz="1596"/>
            </a:lvl5pPr>
            <a:lvl6pPr marL="2280285" indent="0">
              <a:buNone/>
              <a:defRPr sz="1596"/>
            </a:lvl6pPr>
            <a:lvl7pPr marL="2736342" indent="0">
              <a:buNone/>
              <a:defRPr sz="1596"/>
            </a:lvl7pPr>
            <a:lvl8pPr marL="3192399" indent="0">
              <a:buNone/>
              <a:defRPr sz="1596"/>
            </a:lvl8pPr>
            <a:lvl9pPr marL="3648456" indent="0">
              <a:buNone/>
              <a:defRPr sz="15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069" y="5353671"/>
            <a:ext cx="8631367" cy="672308"/>
          </a:xfrm>
        </p:spPr>
        <p:txBody>
          <a:bodyPr>
            <a:normAutofit/>
          </a:bodyPr>
          <a:lstStyle>
            <a:lvl1pPr marL="0" indent="0">
              <a:buNone/>
              <a:defRPr sz="11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203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45"/>
            <a:ext cx="12241213" cy="684898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068" y="608048"/>
            <a:ext cx="8631368" cy="1317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068" y="2155088"/>
            <a:ext cx="8631368" cy="387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4217" y="6025980"/>
            <a:ext cx="91562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A178-840D-41E4-A680-46A675AA02E5}" type="datetimeFigureOut">
              <a:rPr lang="es-UY" smtClean="0"/>
              <a:pPr/>
              <a:t>1/6/2020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068" y="6025980"/>
            <a:ext cx="63230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5340" y="6025980"/>
            <a:ext cx="68609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accent1"/>
                </a:solidFill>
              </a:defRPr>
            </a:lvl1pPr>
          </a:lstStyle>
          <a:p>
            <a:fld id="{0EDBB4BD-4F1C-4160-868B-29FBEC2E3A11}" type="slidenum">
              <a:rPr lang="es-UY" smtClean="0"/>
              <a:pPr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9097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6057" rtl="0" eaLnBrk="1" latinLnBrk="0" hangingPunct="1">
        <a:spcBef>
          <a:spcPct val="0"/>
        </a:spcBef>
        <a:buNone/>
        <a:defRPr sz="359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043" indent="-342043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093" indent="-285036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9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0143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6200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2257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08314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64371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0428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76485" indent="-228029" algn="l" defTabSz="456057" rtl="0" eaLnBrk="1" latinLnBrk="0" hangingPunct="1">
        <a:spcBef>
          <a:spcPts val="99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884606" y="592177"/>
            <a:ext cx="497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b="1" dirty="0">
                <a:latin typeface="Lato" pitchFamily="34" charset="0"/>
                <a:cs typeface="Lato Light" pitchFamily="34" charset="0"/>
              </a:rPr>
              <a:t>ADS y Notebooks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06664" y="1476053"/>
            <a:ext cx="3799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000" i="1" dirty="0">
                <a:latin typeface="Lato Light" pitchFamily="34" charset="0"/>
                <a:cs typeface="Lato Light" pitchFamily="34" charset="0"/>
              </a:rPr>
              <a:t>Felipe Schneider</a:t>
            </a:r>
          </a:p>
        </p:txBody>
      </p:sp>
      <p:pic>
        <p:nvPicPr>
          <p:cNvPr id="1026" name="img138770">
            <a:extLst>
              <a:ext uri="{FF2B5EF4-FFF2-40B4-BE49-F238E27FC236}">
                <a16:creationId xmlns:a16="http://schemas.microsoft.com/office/drawing/2014/main" id="{F622C608-866E-456E-9412-4AF1D03E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96" y="2510748"/>
            <a:ext cx="12354296" cy="43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E:\_trabajando\SM\Sacapuntas\Pyxis\2017 08 Presentacion INFRA\editable\Pyxis-logo-blanco.png">
            <a:extLst>
              <a:ext uri="{FF2B5EF4-FFF2-40B4-BE49-F238E27FC236}">
                <a16:creationId xmlns:a16="http://schemas.microsoft.com/office/drawing/2014/main" id="{0BAC5ADC-0365-487F-962A-BA569D79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3884606" y="592177"/>
            <a:ext cx="4972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b="1" dirty="0">
                <a:latin typeface="Lato" pitchFamily="34" charset="0"/>
                <a:cs typeface="Lato Light" pitchFamily="34" charset="0"/>
              </a:rPr>
              <a:t>Objetivos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83080-D6B0-4321-B2D4-F5AB054F2DD7}"/>
              </a:ext>
            </a:extLst>
          </p:cNvPr>
          <p:cNvSpPr txBox="1"/>
          <p:nvPr/>
        </p:nvSpPr>
        <p:spPr>
          <a:xfrm>
            <a:off x="1728118" y="2268141"/>
            <a:ext cx="6110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Introducción</a:t>
            </a:r>
            <a:r>
              <a:rPr lang="en-US" sz="2800" dirty="0"/>
              <a:t>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Introducción</a:t>
            </a:r>
            <a:r>
              <a:rPr lang="en-US" sz="2800" dirty="0"/>
              <a:t> al </a:t>
            </a:r>
            <a:r>
              <a:rPr lang="en-US" sz="2800" dirty="0" err="1"/>
              <a:t>lenguaje</a:t>
            </a:r>
            <a:r>
              <a:rPr lang="en-US" sz="2800" dirty="0"/>
              <a:t> 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Powershell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3554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3383508" y="57246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4400" b="1" dirty="0">
                <a:latin typeface="Lato" pitchFamily="34" charset="0"/>
                <a:cs typeface="Lato Light" pitchFamily="34" charset="0"/>
              </a:rPr>
              <a:t>Azure Data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83080-D6B0-4321-B2D4-F5AB054F2DD7}"/>
              </a:ext>
            </a:extLst>
          </p:cNvPr>
          <p:cNvSpPr txBox="1"/>
          <p:nvPr/>
        </p:nvSpPr>
        <p:spPr>
          <a:xfrm>
            <a:off x="1728118" y="2268141"/>
            <a:ext cx="59779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Herrmano</a:t>
            </a:r>
            <a:r>
              <a:rPr lang="en-US" sz="2800" dirty="0"/>
              <a:t> de </a:t>
            </a:r>
            <a:r>
              <a:rPr lang="en-US" sz="2800" dirty="0" err="1"/>
              <a:t>vscode</a:t>
            </a:r>
            <a:r>
              <a:rPr lang="en-US" sz="2800" dirty="0"/>
              <a:t> (</a:t>
            </a:r>
            <a:r>
              <a:rPr lang="en-US" sz="2800" dirty="0" err="1"/>
              <a:t>mismo</a:t>
            </a:r>
            <a:r>
              <a:rPr lang="en-US" sz="2800" dirty="0"/>
              <a:t> 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Powershell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 </a:t>
            </a:r>
            <a:r>
              <a:rPr lang="en-US" sz="2800" dirty="0" err="1"/>
              <a:t>integrado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 / Azure / </a:t>
            </a:r>
            <a:r>
              <a:rPr lang="en-US" sz="2800" dirty="0" err="1"/>
              <a:t>postgres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1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364815" y="2866271"/>
            <a:ext cx="3509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19201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3" y="2866271"/>
            <a:ext cx="3277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Demo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D405E-E842-4CE1-B2B0-2AC74742B756}"/>
              </a:ext>
            </a:extLst>
          </p:cNvPr>
          <p:cNvSpPr txBox="1"/>
          <p:nvPr/>
        </p:nvSpPr>
        <p:spPr>
          <a:xfrm>
            <a:off x="5217161" y="4793695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Markdown</a:t>
            </a:r>
          </a:p>
        </p:txBody>
      </p:sp>
    </p:spTree>
    <p:extLst>
      <p:ext uri="{BB962C8B-B14F-4D97-AF65-F5344CB8AC3E}">
        <p14:creationId xmlns:p14="http://schemas.microsoft.com/office/powerpoint/2010/main" val="243509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3" y="2866271"/>
            <a:ext cx="3277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Demo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1D798-6303-414E-85E0-64C9AAFFAF88}"/>
              </a:ext>
            </a:extLst>
          </p:cNvPr>
          <p:cNvSpPr txBox="1"/>
          <p:nvPr/>
        </p:nvSpPr>
        <p:spPr>
          <a:xfrm>
            <a:off x="5217161" y="4793695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8644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3" y="2866271"/>
            <a:ext cx="3277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Demo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1D798-6303-414E-85E0-64C9AAFFAF88}"/>
              </a:ext>
            </a:extLst>
          </p:cNvPr>
          <p:cNvSpPr txBox="1"/>
          <p:nvPr/>
        </p:nvSpPr>
        <p:spPr>
          <a:xfrm>
            <a:off x="5217161" y="479369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990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4481232" y="2866271"/>
            <a:ext cx="5023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6600" b="1" dirty="0">
                <a:latin typeface="Lato" pitchFamily="34" charset="0"/>
                <a:cs typeface="Lato Light" pitchFamily="34" charset="0"/>
              </a:rPr>
              <a:t>Bonus </a:t>
            </a:r>
            <a:r>
              <a:rPr lang="es-UY" sz="6600" b="1" dirty="0" err="1">
                <a:latin typeface="Lato" pitchFamily="34" charset="0"/>
                <a:cs typeface="Lato Light" pitchFamily="34" charset="0"/>
              </a:rPr>
              <a:t>track</a:t>
            </a:r>
            <a:endParaRPr lang="es-UY" sz="6600" b="1" dirty="0">
              <a:latin typeface="Lato" pitchFamily="34" charset="0"/>
              <a:cs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7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41212" cy="6840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62945" y="0"/>
            <a:ext cx="1224121" cy="6840537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0980" y="3672039"/>
            <a:ext cx="4782786" cy="316849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7879" y="-8445"/>
            <a:ext cx="3019488" cy="6848982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4691" y="-8445"/>
            <a:ext cx="2599007" cy="6848982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4691" y="3040238"/>
            <a:ext cx="3272825" cy="3800299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7878" y="-8445"/>
            <a:ext cx="2865847" cy="6848982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57879" y="3580726"/>
            <a:ext cx="1824494" cy="3259811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45"/>
            <a:ext cx="9212750" cy="6848982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3 CuadroTexto">
            <a:extLst>
              <a:ext uri="{FF2B5EF4-FFF2-40B4-BE49-F238E27FC236}">
                <a16:creationId xmlns:a16="http://schemas.microsoft.com/office/drawing/2014/main" id="{2E9FE15F-68D2-4421-8616-D7822FA5BD85}"/>
              </a:ext>
            </a:extLst>
          </p:cNvPr>
          <p:cNvSpPr txBox="1"/>
          <p:nvPr/>
        </p:nvSpPr>
        <p:spPr>
          <a:xfrm>
            <a:off x="1560393" y="1018271"/>
            <a:ext cx="6988855" cy="2842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gracias!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6877" y="3262543"/>
            <a:ext cx="220098" cy="18719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 descr="E:\_trabajando\SM\Sacapuntas\Pyxis\2017 08 Presentacion INFRA\editable\Pyxis-logo-blanc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198" y="323925"/>
            <a:ext cx="432000" cy="432000"/>
          </a:xfrm>
          <a:prstGeom prst="rect">
            <a:avLst/>
          </a:prstGeom>
          <a:noFill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" y="6659563"/>
            <a:ext cx="12220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864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79ef08-d6ea-454d-89ec-5defb19f87d4"/>
    <Cliente xmlns="eb79ef08-d6ea-454d-89ec-5defb19f87d4" xsi:nil="true"/>
    <TaxKeywordTaxHTField xmlns="eb79ef08-d6ea-454d-89ec-5defb19f87d4">
      <Terms xmlns="http://schemas.microsoft.com/office/infopath/2007/PartnerControls"/>
    </TaxKeywordTaxHTField>
    <Propuesta xmlns="3255e6e4-873e-4044-999e-31f7be6fdf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steo" ma:contentTypeID="0x0101001C85014FB2E631418083CDCBE238455700A34156B813D51749859A413098FC3AF7" ma:contentTypeVersion="14" ma:contentTypeDescription="" ma:contentTypeScope="" ma:versionID="c3616f94ed063fc9caf1e9c6d4d3d138">
  <xsd:schema xmlns:xsd="http://www.w3.org/2001/XMLSchema" xmlns:xs="http://www.w3.org/2001/XMLSchema" xmlns:p="http://schemas.microsoft.com/office/2006/metadata/properties" xmlns:ns2="eb79ef08-d6ea-454d-89ec-5defb19f87d4" xmlns:ns3="3255e6e4-873e-4044-999e-31f7be6fdfba" xmlns:ns4="80016db4-2f73-4dad-80f8-5039dfc5beac" targetNamespace="http://schemas.microsoft.com/office/2006/metadata/properties" ma:root="true" ma:fieldsID="64a58343d1e9b384b07a66940b0fc4f7" ns2:_="" ns3:_="" ns4:_="">
    <xsd:import namespace="eb79ef08-d6ea-454d-89ec-5defb19f87d4"/>
    <xsd:import namespace="3255e6e4-873e-4044-999e-31f7be6fdfba"/>
    <xsd:import namespace="80016db4-2f73-4dad-80f8-5039dfc5beac"/>
    <xsd:element name="properties">
      <xsd:complexType>
        <xsd:sequence>
          <xsd:element name="documentManagement">
            <xsd:complexType>
              <xsd:all>
                <xsd:element ref="ns2:Cliente" minOccurs="0"/>
                <xsd:element ref="ns3:Propuesta" minOccurs="0"/>
                <xsd:element ref="ns3:SharedWithUsers" minOccurs="0"/>
                <xsd:element ref="ns2:TaxKeywordTaxHTField" minOccurs="0"/>
                <xsd:element ref="ns2:TaxCatchAll" minOccurs="0"/>
                <xsd:element ref="ns3:SharingHintHash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9ef08-d6ea-454d-89ec-5defb19f87d4" elementFormDefault="qualified">
    <xsd:import namespace="http://schemas.microsoft.com/office/2006/documentManagement/types"/>
    <xsd:import namespace="http://schemas.microsoft.com/office/infopath/2007/PartnerControls"/>
    <xsd:element name="Cliente" ma:index="8" nillable="true" ma:displayName="Cliente" ma:indexed="true" ma:list="{f61f092b-3aba-488e-94ec-2830625a9954}" ma:internalName="Cliente" ma:showField="ContactoEmpresa" ma:web="eb79ef08-d6ea-454d-89ec-5defb19f87d4">
      <xsd:simpleType>
        <xsd:restriction base="dms:Lookup"/>
      </xsd:simpleType>
    </xsd:element>
    <xsd:element name="TaxKeywordTaxHTField" ma:index="12" nillable="true" ma:taxonomy="true" ma:internalName="TaxKeywordTaxHTField" ma:taxonomyFieldName="TaxKeyword" ma:displayName="Palabras clave de empresa" ma:fieldId="{23f27201-bee3-471e-b2e7-b64fd8b7ca38}" ma:taxonomyMulti="true" ma:sspId="dea10141-3382-4c71-bc1b-2907476e43f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6411162-c45d-43b5-9ee1-5865a3291a6c}" ma:internalName="TaxCatchAll" ma:showField="CatchAllData" ma:web="eb79ef08-d6ea-454d-89ec-5defb19f87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Details" ma:index="15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5e6e4-873e-4044-999e-31f7be6fdfba" elementFormDefault="qualified">
    <xsd:import namespace="http://schemas.microsoft.com/office/2006/documentManagement/types"/>
    <xsd:import namespace="http://schemas.microsoft.com/office/infopath/2007/PartnerControls"/>
    <xsd:element name="Propuesta" ma:index="9" nillable="true" ma:displayName="Propuesta" ma:list="{80016db4-2f73-4dad-80f8-5039dfc5beac}" ma:internalName="Propuesta" ma:showField="Title" ma:web="3255e6e4-873e-4044-999e-31f7be6fdfba">
      <xsd:simpleType>
        <xsd:restriction base="dms:Lookup"/>
      </xsd:simpleType>
    </xsd:element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Hash de la sugerencia para compartir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16db4-2f73-4dad-80f8-5039dfc5be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BE688F-1AC8-4B51-8CD5-DE0AFD76364C}">
  <ds:schemaRefs>
    <ds:schemaRef ds:uri="http://schemas.microsoft.com/office/2006/metadata/properties"/>
    <ds:schemaRef ds:uri="http://schemas.microsoft.com/office/infopath/2007/PartnerControls"/>
    <ds:schemaRef ds:uri="eb79ef08-d6ea-454d-89ec-5defb19f87d4"/>
    <ds:schemaRef ds:uri="3255e6e4-873e-4044-999e-31f7be6fdfba"/>
  </ds:schemaRefs>
</ds:datastoreItem>
</file>

<file path=customXml/itemProps2.xml><?xml version="1.0" encoding="utf-8"?>
<ds:datastoreItem xmlns:ds="http://schemas.openxmlformats.org/officeDocument/2006/customXml" ds:itemID="{8958795A-50CA-4D71-9301-3D41C97E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79ef08-d6ea-454d-89ec-5defb19f87d4"/>
    <ds:schemaRef ds:uri="3255e6e4-873e-4044-999e-31f7be6fdfba"/>
    <ds:schemaRef ds:uri="80016db4-2f73-4dad-80f8-5039dfc5b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EEA4F1-FC6E-4DAA-B150-B5426C7959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Lato</vt:lpstr>
      <vt:lpstr>Lato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</dc:creator>
  <cp:lastModifiedBy>Felipe</cp:lastModifiedBy>
  <cp:revision>1</cp:revision>
  <dcterms:created xsi:type="dcterms:W3CDTF">2020-06-01T15:09:43Z</dcterms:created>
  <dcterms:modified xsi:type="dcterms:W3CDTF">2020-06-01T17:49:26Z</dcterms:modified>
</cp:coreProperties>
</file>