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Nixie One" charset="0"/>
      <p:regular r:id="rId8"/>
    </p:embeddedFont>
    <p:embeddedFont>
      <p:font typeface="Constantia" pitchFamily="18" charset="0"/>
      <p:regular r:id="rId9"/>
      <p:bold r:id="rId10"/>
      <p:italic r:id="rId11"/>
      <p:boldItalic r:id="rId12"/>
    </p:embeddedFont>
    <p:embeddedFont>
      <p:font typeface="Wingdings 2" pitchFamily="18" charset="2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3/13/2018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800" b="1" dirty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Defensa Taller 1</a:t>
            </a:r>
            <a:endParaRPr b="1" dirty="0">
              <a:solidFill>
                <a:schemeClr val="tx2">
                  <a:lumMod val="75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Licenciatura en Informática</a:t>
            </a:r>
            <a:endParaRPr b="1" dirty="0">
              <a:solidFill>
                <a:schemeClr val="tx2">
                  <a:lumMod val="75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sz="2100" dirty="0" smtClean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Washington Chocho</a:t>
            </a:r>
            <a:endParaRPr sz="2100" dirty="0">
              <a:solidFill>
                <a:schemeClr val="tx2">
                  <a:lumMod val="75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sz="2100" dirty="0" smtClean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Felipe Schneider</a:t>
            </a:r>
            <a:endParaRPr sz="2100" dirty="0">
              <a:solidFill>
                <a:schemeClr val="tx2">
                  <a:lumMod val="75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>
              <a:buNone/>
            </a:pPr>
            <a:r>
              <a:rPr lang="es-UY" sz="2100" dirty="0" err="1" smtClean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Nicolas</a:t>
            </a:r>
            <a:r>
              <a:rPr lang="es-UY" sz="2100" dirty="0" smtClean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UY" sz="2100" dirty="0" err="1" smtClean="0">
                <a:solidFill>
                  <a:schemeClr val="tx2">
                    <a:lumMod val="75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Berrogorry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Introducción</a:t>
            </a:r>
            <a:endParaRPr sz="400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73725" y="1438270"/>
            <a:ext cx="8290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sz="3600" b="1" dirty="0" smtClean="0">
                <a:latin typeface="Nixie One"/>
                <a:ea typeface="Nixie One"/>
                <a:cs typeface="Nixie One"/>
                <a:sym typeface="Nixie One"/>
              </a:rPr>
              <a:t>Compilador </a:t>
            </a:r>
            <a:r>
              <a:rPr lang="es-UY" sz="3600" b="1" dirty="0" smtClean="0">
                <a:latin typeface="Nixie One"/>
                <a:ea typeface="Nixie One"/>
                <a:cs typeface="Nixie One"/>
                <a:sym typeface="Nixie One"/>
              </a:rPr>
              <a:t>de </a:t>
            </a:r>
            <a:r>
              <a:rPr lang="es-UY" sz="3600" b="1" dirty="0" err="1" smtClean="0">
                <a:latin typeface="Nixie One"/>
                <a:ea typeface="Nixie One"/>
                <a:cs typeface="Nixie One"/>
                <a:sym typeface="Nixie One"/>
              </a:rPr>
              <a:t>Calculos</a:t>
            </a:r>
            <a:r>
              <a:rPr lang="es-UY" sz="3600" b="1" dirty="0" smtClean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UY" sz="3600" b="1" dirty="0" smtClean="0">
                <a:latin typeface="Nixie One"/>
                <a:ea typeface="Nixie One"/>
                <a:cs typeface="Nixie One"/>
                <a:sym typeface="Nixie One"/>
              </a:rPr>
              <a:t>Simples</a:t>
            </a:r>
            <a:endParaRPr sz="3600" b="1" dirty="0" smtClean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63888" y="3219822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UY" sz="2000" dirty="0" smtClean="0"/>
              <a:t>LEER b</a:t>
            </a:r>
          </a:p>
          <a:p>
            <a:pPr lvl="0"/>
            <a:r>
              <a:rPr lang="es-UY" sz="2000" dirty="0" smtClean="0"/>
              <a:t>LEER c</a:t>
            </a:r>
          </a:p>
          <a:p>
            <a:pPr lvl="0"/>
            <a:r>
              <a:rPr lang="es-UY" sz="2000" dirty="0" smtClean="0"/>
              <a:t>a </a:t>
            </a:r>
            <a:r>
              <a:rPr lang="es-UY" sz="2000" dirty="0" smtClean="0"/>
              <a:t>= SUM b </a:t>
            </a:r>
            <a:r>
              <a:rPr lang="es-UY" sz="2000" dirty="0" smtClean="0"/>
              <a:t>c</a:t>
            </a:r>
          </a:p>
          <a:p>
            <a:pPr lvl="0"/>
            <a:r>
              <a:rPr lang="es-UY" sz="2000" dirty="0" smtClean="0"/>
              <a:t>MOSTRAR a</a:t>
            </a:r>
            <a:endParaRPr lang="es-UY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306171"/>
            <a:ext cx="822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Tipos de Datos Utilizados</a:t>
            </a:r>
            <a:endParaRPr sz="3600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6600" y="1788775"/>
            <a:ext cx="8290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UY" sz="1600" dirty="0" err="1" smtClean="0"/>
              <a:t>TipoDupla</a:t>
            </a:r>
            <a:endParaRPr lang="es-UY" sz="1600" dirty="0" smtClean="0"/>
          </a:p>
          <a:p>
            <a:r>
              <a:rPr lang="es-UY" sz="1600" dirty="0" err="1" smtClean="0"/>
              <a:t>DuplaEnteroEntero</a:t>
            </a:r>
            <a:endParaRPr lang="es-UY" sz="1600" dirty="0" smtClean="0"/>
          </a:p>
          <a:p>
            <a:r>
              <a:rPr lang="es-UY" sz="1600" dirty="0" err="1" smtClean="0"/>
              <a:t>DuplaEnteroVariable</a:t>
            </a:r>
            <a:endParaRPr lang="es-UY" sz="1600" dirty="0" smtClean="0"/>
          </a:p>
          <a:p>
            <a:r>
              <a:rPr lang="es-UY" sz="1600" dirty="0" err="1" smtClean="0"/>
              <a:t>DuplaVariableEntero</a:t>
            </a:r>
            <a:endParaRPr lang="es-UY" sz="1600" dirty="0" smtClean="0"/>
          </a:p>
          <a:p>
            <a:r>
              <a:rPr lang="es-UY" sz="1600" dirty="0" err="1" smtClean="0"/>
              <a:t>FuncionPredefinida</a:t>
            </a:r>
            <a:endParaRPr lang="es-UY" sz="1600" dirty="0" smtClean="0"/>
          </a:p>
          <a:p>
            <a:r>
              <a:rPr lang="es-UY" sz="1600" dirty="0" err="1" smtClean="0"/>
              <a:t>String</a:t>
            </a:r>
            <a:endParaRPr lang="es-UY" sz="1600" dirty="0" smtClean="0"/>
          </a:p>
          <a:p>
            <a:r>
              <a:rPr lang="es-UY" sz="1600" dirty="0" err="1" smtClean="0"/>
              <a:t>Boolean</a:t>
            </a:r>
            <a:endParaRPr lang="es-UY" sz="1600" dirty="0" smtClean="0"/>
          </a:p>
          <a:p>
            <a:r>
              <a:rPr lang="es-UY" sz="1600" dirty="0" err="1" smtClean="0"/>
              <a:t>TipoDupla</a:t>
            </a:r>
            <a:endParaRPr lang="es-UY" sz="1600" dirty="0" smtClean="0"/>
          </a:p>
          <a:p>
            <a:r>
              <a:rPr lang="es-UY" sz="1600" dirty="0" smtClean="0"/>
              <a:t>Variable</a:t>
            </a:r>
          </a:p>
          <a:p>
            <a:r>
              <a:rPr lang="es-UY" sz="1600" dirty="0" err="1" smtClean="0"/>
              <a:t>FormaParametro</a:t>
            </a:r>
            <a:endParaRPr lang="es-UY" sz="16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306171"/>
            <a:ext cx="822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UY" sz="3600" dirty="0" err="1" smtClean="0"/>
              <a:t>Modulos</a:t>
            </a:r>
            <a:r>
              <a:rPr lang="es-UY" sz="3600" dirty="0" smtClean="0"/>
              <a:t> Auxiliares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6600" y="1788775"/>
            <a:ext cx="8290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UY" dirty="0" err="1" smtClean="0"/>
              <a:t>CodigoError</a:t>
            </a:r>
            <a:endParaRPr lang="es-UY" dirty="0" smtClean="0"/>
          </a:p>
          <a:p>
            <a:r>
              <a:rPr lang="es-UY" dirty="0" err="1" smtClean="0"/>
              <a:t>OperacionConsola</a:t>
            </a:r>
            <a:endParaRPr lang="es-UY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306171"/>
            <a:ext cx="822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/>
              <a:t>Aprendizajes</a:t>
            </a:r>
            <a:endParaRPr sz="3600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6600" y="1788775"/>
            <a:ext cx="8290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UY" dirty="0" smtClean="0"/>
              <a:t>Invertir </a:t>
            </a:r>
            <a:r>
              <a:rPr lang="es-UY" dirty="0" smtClean="0"/>
              <a:t>tiempo en hacer un buen </a:t>
            </a:r>
            <a:r>
              <a:rPr lang="es-UY" dirty="0" smtClean="0"/>
              <a:t>análisis </a:t>
            </a:r>
            <a:r>
              <a:rPr lang="es-UY" dirty="0" smtClean="0"/>
              <a:t>del problema permite no hacer cambios de arquitectura a mitad de camino</a:t>
            </a:r>
          </a:p>
          <a:p>
            <a:r>
              <a:rPr lang="es-UY" dirty="0" smtClean="0"/>
              <a:t>Paralelizar las </a:t>
            </a:r>
            <a:r>
              <a:rPr lang="es-UY" dirty="0" smtClean="0"/>
              <a:t>implementaciones</a:t>
            </a:r>
          </a:p>
          <a:p>
            <a:pPr lvl="1"/>
            <a:r>
              <a:rPr lang="es-UY" dirty="0" smtClean="0"/>
              <a:t>Es </a:t>
            </a:r>
            <a:r>
              <a:rPr lang="es-UY" dirty="0" smtClean="0"/>
              <a:t>bueno para los datos primitivos pero no para los algoritmos complejos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81</Words>
  <Application>Microsoft Office PowerPoint</Application>
  <PresentationFormat>Presentación en pantalla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Nixie One</vt:lpstr>
      <vt:lpstr>Constantia</vt:lpstr>
      <vt:lpstr>Wingdings 2</vt:lpstr>
      <vt:lpstr>Calibri</vt:lpstr>
      <vt:lpstr>Flujo</vt:lpstr>
      <vt:lpstr>Defensa Taller 1</vt:lpstr>
      <vt:lpstr>Introducción</vt:lpstr>
      <vt:lpstr>Tipos de Datos Utilizados</vt:lpstr>
      <vt:lpstr>Modulos Auxiliares</vt:lpstr>
      <vt:lpstr>Aprendizajes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Taller 1</dc:title>
  <dc:creator>felipe</dc:creator>
  <cp:lastModifiedBy>felipe</cp:lastModifiedBy>
  <cp:revision>8</cp:revision>
  <dcterms:modified xsi:type="dcterms:W3CDTF">2018-03-13T23:56:47Z</dcterms:modified>
</cp:coreProperties>
</file>