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9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8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2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458AD6-0A1C-4983-9DD5-08302C5400E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983DA9-40EA-48FF-817F-6EDA29C474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sysarmyu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gg/t36bVV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Prototipando mi app en 60 min</a:t>
            </a:r>
            <a:br>
              <a:rPr lang="it-IT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04A4D-15F2-7D78-0594-DA433DB6F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Felipe Schneider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</p:spTree>
    <p:extLst>
      <p:ext uri="{BB962C8B-B14F-4D97-AF65-F5344CB8AC3E}">
        <p14:creationId xmlns:p14="http://schemas.microsoft.com/office/powerpoint/2010/main" val="155809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NGROK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Es una app que nos permite levantar tunes desde nuestro ambiente local a internet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NGROK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6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Retool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Es una de las plataformas de no-</a:t>
            </a:r>
            <a:r>
              <a:rPr lang="es-UY" dirty="0" err="1"/>
              <a:t>code</a:t>
            </a:r>
            <a:r>
              <a:rPr lang="es-UY" dirty="0"/>
              <a:t> más usadas. Nos permite crear en poco tiempo visualizaciones muy </a:t>
            </a:r>
            <a:r>
              <a:rPr lang="es-UY" dirty="0" err="1"/>
              <a:t>pontentes</a:t>
            </a: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Retool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Preguntas?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Clr>
                <a:schemeClr val="bg1"/>
              </a:buClr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Sysarmyuy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https://twitter.com/sysarmyuy</a:t>
            </a:r>
            <a:r>
              <a:rPr lang="en-US" dirty="0"/>
              <a:t> </a:t>
            </a:r>
          </a:p>
          <a:p>
            <a:r>
              <a:rPr lang="en-US" b="0" i="0" dirty="0">
                <a:effectLst/>
                <a:latin typeface="Slack-Lato"/>
              </a:rPr>
              <a:t>nerdearla.slack.com #sysarmyuy</a:t>
            </a:r>
          </a:p>
          <a:p>
            <a:r>
              <a:rPr lang="en-US" dirty="0">
                <a:latin typeface="Slack-Lato"/>
              </a:rPr>
              <a:t>Discord: </a:t>
            </a:r>
            <a:r>
              <a:rPr lang="en-US" dirty="0">
                <a:latin typeface="Slack-Lato"/>
                <a:hlinkClick r:id="rId4"/>
              </a:rPr>
              <a:t>https://discord.gg/t36bVVRt</a:t>
            </a:r>
            <a:r>
              <a:rPr lang="en-US" dirty="0">
                <a:latin typeface="Slack-Lat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5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3878870"/>
            <a:ext cx="8767860" cy="2281784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Caso de estudio 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 err="1"/>
              <a:t>PosgREST</a:t>
            </a:r>
            <a:endParaRPr lang="es-UY" dirty="0"/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 con </a:t>
            </a:r>
            <a:r>
              <a:rPr lang="es-UY" dirty="0" err="1"/>
              <a:t>retool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Veterinaria</a:t>
            </a:r>
            <a:br>
              <a:rPr lang="it-IT" dirty="0"/>
            </a:br>
            <a:r>
              <a:rPr lang="it-IT" dirty="0"/>
              <a:t>«El arca»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Sistema de gestión de clientes y mascotas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MER simple para demo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postgREST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 err="1"/>
              <a:t>WebServer</a:t>
            </a:r>
            <a:r>
              <a:rPr lang="es-UY" dirty="0"/>
              <a:t> para convertir </a:t>
            </a:r>
            <a:r>
              <a:rPr lang="es-UY" dirty="0" err="1"/>
              <a:t>postgres</a:t>
            </a:r>
            <a:r>
              <a:rPr lang="es-UY" dirty="0"/>
              <a:t> en una API REST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Podemos crear una API sin necesidad de programar nada extra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CURL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No necesita presentación, la herramienta de todo </a:t>
            </a:r>
            <a:r>
              <a:rPr lang="es-UY" dirty="0" err="1"/>
              <a:t>sysadmin</a:t>
            </a:r>
            <a:r>
              <a:rPr lang="es-UY" dirty="0"/>
              <a:t> para obtener datos web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CURL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6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PoSTMAN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Es una app para hacer pruebas de web API 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Nos permite validar y generar conjuntos de pruebas de </a:t>
            </a:r>
            <a:r>
              <a:rPr lang="es-UY" dirty="0" err="1"/>
              <a:t>nuetras</a:t>
            </a:r>
            <a:r>
              <a:rPr lang="es-UY" dirty="0"/>
              <a:t> API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CA2C-9182-F2D7-BC21-1366F33EF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PoSTMAN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2DBEA-0106-8C2C-8F2E-B1BA20E0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5" y="5596128"/>
            <a:ext cx="988196" cy="1033272"/>
          </a:xfrm>
          <a:prstGeom prst="rect">
            <a:avLst/>
          </a:prstGeom>
          <a:ln>
            <a:solidFill>
              <a:srgbClr val="26A59E"/>
            </a:solidFill>
          </a:ln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0E78108-A87A-86DF-E731-541514522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UY" dirty="0"/>
              <a:t>DEMO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UY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026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304</TotalTime>
  <Words>158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Corbel</vt:lpstr>
      <vt:lpstr>Slack-Lato</vt:lpstr>
      <vt:lpstr>Base</vt:lpstr>
      <vt:lpstr>Prototipando mi app en 60 min </vt:lpstr>
      <vt:lpstr>Sysarmyuy</vt:lpstr>
      <vt:lpstr>Agenda</vt:lpstr>
      <vt:lpstr>Veterinaria «El arca»</vt:lpstr>
      <vt:lpstr>postgREST</vt:lpstr>
      <vt:lpstr>CURL</vt:lpstr>
      <vt:lpstr>CURL</vt:lpstr>
      <vt:lpstr>PoSTMAN</vt:lpstr>
      <vt:lpstr>PoSTMAN</vt:lpstr>
      <vt:lpstr>NGROK</vt:lpstr>
      <vt:lpstr>NGROK</vt:lpstr>
      <vt:lpstr>Retool</vt:lpstr>
      <vt:lpstr>Retool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Prototipando mi app en 60 min </dc:title>
  <dc:creator>Felipe Schneider</dc:creator>
  <cp:lastModifiedBy>Felipe Schneider</cp:lastModifiedBy>
  <cp:revision>3</cp:revision>
  <dcterms:created xsi:type="dcterms:W3CDTF">2023-08-22T18:00:35Z</dcterms:created>
  <dcterms:modified xsi:type="dcterms:W3CDTF">2023-08-22T23:05:20Z</dcterms:modified>
</cp:coreProperties>
</file>