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  <p:sldId id="264" r:id="rId9"/>
    <p:sldId id="265" r:id="rId10"/>
    <p:sldId id="260" r:id="rId11"/>
  </p:sldIdLst>
  <p:sldSz cx="9144000" cy="5143500" type="screen16x9"/>
  <p:notesSz cx="6858000" cy="9144000"/>
  <p:embeddedFontLst>
    <p:embeddedFont>
      <p:font typeface="Rubik" panose="020B0604020202020204" charset="-79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4" autoAdjust="0"/>
  </p:normalViewPr>
  <p:slideViewPr>
    <p:cSldViewPr snapToGrid="0">
      <p:cViewPr varScale="1">
        <p:scale>
          <a:sx n="113" d="100"/>
          <a:sy n="113" d="100"/>
        </p:scale>
        <p:origin x="58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20b2cc9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20b2cc9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foto se puede omitir, </a:t>
            </a:r>
            <a:br>
              <a:rPr lang="en"/>
            </a:br>
            <a:r>
              <a:rPr lang="en"/>
              <a:t>Si se quiere sumar pueden ir a “Replace Image” y si usan una foto cuadrada - redes sociales - no van a tener problema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20b2cc9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20b2cc9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foto se puede omitir, </a:t>
            </a:r>
            <a:br>
              <a:rPr lang="en"/>
            </a:br>
            <a:r>
              <a:rPr lang="en"/>
              <a:t>Si se quiere sumar pueden ir a “Replace Image” y si usan una foto cuadrada - redes sociales - no van a tener problema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20b2cc9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20b2cc9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foto se puede omitir, </a:t>
            </a:r>
            <a:br>
              <a:rPr lang="en"/>
            </a:br>
            <a:r>
              <a:rPr lang="en"/>
              <a:t>Si se quiere sumar pueden ir a “Replace Image” y si usan una foto cuadrada - redes sociales - no van a tener problema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3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36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73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91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0b2c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0b2c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45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3326400"/>
            <a:ext cx="4359000" cy="1817100"/>
          </a:xfrm>
          <a:prstGeom prst="rtTriangle">
            <a:avLst/>
          </a:prstGeom>
          <a:solidFill>
            <a:srgbClr val="140B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46100" y="4448425"/>
            <a:ext cx="20655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uy.vopen.tech</a:t>
            </a:r>
            <a:endParaRPr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50" y="1539075"/>
            <a:ext cx="4695702" cy="1966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7D4B96D-9A77-40CE-82A8-03C51DAFB3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4172" y="4176411"/>
            <a:ext cx="645679" cy="645679"/>
          </a:xfrm>
          <a:prstGeom prst="rect">
            <a:avLst/>
          </a:prstGeom>
        </p:spPr>
      </p:pic>
      <p:sp>
        <p:nvSpPr>
          <p:cNvPr id="85" name="Google Shape;85;p17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898050" y="1292163"/>
            <a:ext cx="7347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¡Gracias!</a:t>
            </a:r>
            <a:endParaRPr sz="7200" b="1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316300" y="4256401"/>
            <a:ext cx="73479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UY" sz="18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/felipeschneider88</a:t>
            </a:r>
            <a:endParaRPr sz="18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198" y="3942858"/>
            <a:ext cx="315625" cy="2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5;p14">
            <a:extLst>
              <a:ext uri="{FF2B5EF4-FFF2-40B4-BE49-F238E27FC236}">
                <a16:creationId xmlns:a16="http://schemas.microsoft.com/office/drawing/2014/main" id="{E395EF95-589A-4BFE-A046-C279C6B71BA3}"/>
              </a:ext>
            </a:extLst>
          </p:cNvPr>
          <p:cNvPicPr preferRelativeResize="0"/>
          <p:nvPr/>
        </p:nvPicPr>
        <p:blipFill>
          <a:blip r:embed="rId6"/>
          <a:srcRect/>
          <a:stretch/>
        </p:blipFill>
        <p:spPr>
          <a:xfrm>
            <a:off x="7259675" y="3247500"/>
            <a:ext cx="1191499" cy="1494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88;p17">
            <a:extLst>
              <a:ext uri="{FF2B5EF4-FFF2-40B4-BE49-F238E27FC236}">
                <a16:creationId xmlns:a16="http://schemas.microsoft.com/office/drawing/2014/main" id="{1261F72F-0416-4288-B9C1-715D3A5DCD44}"/>
              </a:ext>
            </a:extLst>
          </p:cNvPr>
          <p:cNvSpPr txBox="1"/>
          <p:nvPr/>
        </p:nvSpPr>
        <p:spPr>
          <a:xfrm>
            <a:off x="1316300" y="3828058"/>
            <a:ext cx="73479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8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@</a:t>
            </a:r>
            <a:r>
              <a:rPr lang="en-US" sz="18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felipes88</a:t>
            </a:r>
            <a:endParaRPr sz="18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898050" y="1585538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Cómo construir una aplicación ASYNC con SQL Server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898050" y="3074963"/>
            <a:ext cx="7347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Felipe Schneider</a:t>
            </a:r>
            <a:endParaRPr sz="2400" b="1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7259675" y="3247500"/>
            <a:ext cx="1191499" cy="1494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16E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657" y="877249"/>
            <a:ext cx="7418687" cy="33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40600" y="272750"/>
            <a:ext cx="1639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SPONSORS</a:t>
            </a:r>
            <a:endParaRPr b="1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B5944793-9F46-4541-BADC-6293210C0795}"/>
              </a:ext>
            </a:extLst>
          </p:cNvPr>
          <p:cNvSpPr txBox="1"/>
          <p:nvPr/>
        </p:nvSpPr>
        <p:spPr>
          <a:xfrm>
            <a:off x="898050" y="1585538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Introducción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B5944793-9F46-4541-BADC-6293210C0795}"/>
              </a:ext>
            </a:extLst>
          </p:cNvPr>
          <p:cNvSpPr txBox="1"/>
          <p:nvPr/>
        </p:nvSpPr>
        <p:spPr>
          <a:xfrm>
            <a:off x="898050" y="1585538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Un simple “hola mundo”</a:t>
            </a:r>
          </a:p>
        </p:txBody>
      </p:sp>
    </p:spTree>
    <p:extLst>
      <p:ext uri="{BB962C8B-B14F-4D97-AF65-F5344CB8AC3E}">
        <p14:creationId xmlns:p14="http://schemas.microsoft.com/office/powerpoint/2010/main" val="113080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B5944793-9F46-4541-BADC-6293210C0795}"/>
              </a:ext>
            </a:extLst>
          </p:cNvPr>
          <p:cNvSpPr txBox="1"/>
          <p:nvPr/>
        </p:nvSpPr>
        <p:spPr>
          <a:xfrm>
            <a:off x="898050" y="1585538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</p:txBody>
      </p:sp>
    </p:spTree>
    <p:extLst>
      <p:ext uri="{BB962C8B-B14F-4D97-AF65-F5344CB8AC3E}">
        <p14:creationId xmlns:p14="http://schemas.microsoft.com/office/powerpoint/2010/main" val="323856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B5944793-9F46-4541-BADC-6293210C0795}"/>
              </a:ext>
            </a:extLst>
          </p:cNvPr>
          <p:cNvSpPr txBox="1"/>
          <p:nvPr/>
        </p:nvSpPr>
        <p:spPr>
          <a:xfrm>
            <a:off x="898050" y="1585538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Probando todas las partes</a:t>
            </a:r>
          </a:p>
        </p:txBody>
      </p:sp>
    </p:spTree>
    <p:extLst>
      <p:ext uri="{BB962C8B-B14F-4D97-AF65-F5344CB8AC3E}">
        <p14:creationId xmlns:p14="http://schemas.microsoft.com/office/powerpoint/2010/main" val="423879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B5944793-9F46-4541-BADC-6293210C0795}"/>
              </a:ext>
            </a:extLst>
          </p:cNvPr>
          <p:cNvSpPr txBox="1"/>
          <p:nvPr/>
        </p:nvSpPr>
        <p:spPr>
          <a:xfrm>
            <a:off x="898050" y="1585538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Troubleshooting</a:t>
            </a:r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básico</a:t>
            </a:r>
          </a:p>
        </p:txBody>
      </p:sp>
    </p:spTree>
    <p:extLst>
      <p:ext uri="{BB962C8B-B14F-4D97-AF65-F5344CB8AC3E}">
        <p14:creationId xmlns:p14="http://schemas.microsoft.com/office/powerpoint/2010/main" val="176701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 rot="10800000">
            <a:off x="5606100" y="100"/>
            <a:ext cx="3537900" cy="1449600"/>
          </a:xfrm>
          <a:prstGeom prst="rtTriangle">
            <a:avLst/>
          </a:prstGeom>
          <a:solidFill>
            <a:srgbClr val="4883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000" y="228400"/>
            <a:ext cx="1403875" cy="5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B5944793-9F46-4541-BADC-6293210C0795}"/>
              </a:ext>
            </a:extLst>
          </p:cNvPr>
          <p:cNvSpPr txBox="1"/>
          <p:nvPr/>
        </p:nvSpPr>
        <p:spPr>
          <a:xfrm>
            <a:off x="898050" y="1585538"/>
            <a:ext cx="7347900" cy="1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6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Arquitectura y componentes</a:t>
            </a:r>
          </a:p>
        </p:txBody>
      </p:sp>
    </p:spTree>
    <p:extLst>
      <p:ext uri="{BB962C8B-B14F-4D97-AF65-F5344CB8AC3E}">
        <p14:creationId xmlns:p14="http://schemas.microsoft.com/office/powerpoint/2010/main" val="11602632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60</Words>
  <Application>Microsoft Office PowerPoint</Application>
  <PresentationFormat>On-screen Show (16:9)</PresentationFormat>
  <Paragraphs>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Rubik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felipe.schneider</dc:creator>
  <cp:lastModifiedBy>Felipe Schneider Russi</cp:lastModifiedBy>
  <cp:revision>7</cp:revision>
  <dcterms:modified xsi:type="dcterms:W3CDTF">2019-10-20T18:42:03Z</dcterms:modified>
</cp:coreProperties>
</file>