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AE3ED-FC8F-4407-BC50-6A185DDF15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ENSINA_RUNNER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08E39B-DE9D-41C8-ABA6-4E443A7127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Felipe Schultz ribeiro</a:t>
            </a:r>
          </a:p>
          <a:p>
            <a:r>
              <a:rPr lang="pt-BR" dirty="0"/>
              <a:t>Victor Farion</a:t>
            </a:r>
          </a:p>
        </p:txBody>
      </p:sp>
    </p:spTree>
    <p:extLst>
      <p:ext uri="{BB962C8B-B14F-4D97-AF65-F5344CB8AC3E}">
        <p14:creationId xmlns:p14="http://schemas.microsoft.com/office/powerpoint/2010/main" val="37496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7A46A-0711-417D-BA22-B6A205D8B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Termos de Negócios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9F6D52-90CF-4E9E-8C56-A62AA5563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Ensina_Runner é um jogo do estilo Infinity Runner (Corrida Infinita) que o player pula os objetos gerados na tela, ao decorrer do jogo são gerados os bônus sendo eles de coleta opcional que ao player coletar o mesmo terá que responder umas perguntas (Quiz).</a:t>
            </a:r>
          </a:p>
          <a:p>
            <a:r>
              <a:rPr lang="pt-BR" dirty="0"/>
              <a:t>Ao decorrer do jogo quanto maior a distância que o player for atingindo o jogo vai ficando mais rápido e o tempo de respostas das perguntas menores. </a:t>
            </a:r>
          </a:p>
          <a:p>
            <a:r>
              <a:rPr lang="pt-BR" dirty="0"/>
              <a:t>O player poderá escolher um tema que goste mais, sendo assim as perguntas são geradas neste tema.</a:t>
            </a:r>
          </a:p>
          <a:p>
            <a:r>
              <a:rPr lang="pt-BR" dirty="0"/>
              <a:t>O jogo irá conter um Ranking que vai conter a classificação do player, o sistema de ranking vai ser medido da seguinte forma: quem tiver a maior distância percorrida e o maior número de respostas corretas.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494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A9E76-5FD6-4596-83E6-BACA503B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User Stories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0A521D-8FC0-4D54-A4DF-F2683C8C0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Como jogador, quero pular para desviar dos objetos.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Como jogador, posso coletar os bônus para responder as perguntas.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Como jogador posso selecionar o tema para que as perguntas sejam geradas no devido tema.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Como jogador, devo responder as perguntas corretamente para não finalizar a rodada.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Como jogador posso visualizar o ranking do jogo para saber em qual posição estou.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Como jogador posso criar um nome para o personagem, para que os nomes não sejam iguais no jogo.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Como jogador posso sair do jogo para que o jogo seja finalizado.</a:t>
            </a:r>
          </a:p>
        </p:txBody>
      </p:sp>
    </p:spTree>
    <p:extLst>
      <p:ext uri="{BB962C8B-B14F-4D97-AF65-F5344CB8AC3E}">
        <p14:creationId xmlns:p14="http://schemas.microsoft.com/office/powerpoint/2010/main" val="4206164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250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Íon</vt:lpstr>
      <vt:lpstr>ENSINA_RUNNER </vt:lpstr>
      <vt:lpstr>Termos de Negócios</vt:lpstr>
      <vt:lpstr>User Stories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ENSINA_RUNNER</dc:title>
  <dc:creator>Felipe Ribeiro</dc:creator>
  <cp:lastModifiedBy>Felipe Ribeiro</cp:lastModifiedBy>
  <cp:revision>2</cp:revision>
  <dcterms:created xsi:type="dcterms:W3CDTF">2019-08-27T21:25:23Z</dcterms:created>
  <dcterms:modified xsi:type="dcterms:W3CDTF">2019-08-27T21:42:17Z</dcterms:modified>
</cp:coreProperties>
</file>