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321" r:id="rId2"/>
    <p:sldId id="374" r:id="rId3"/>
    <p:sldId id="303" r:id="rId4"/>
    <p:sldId id="375" r:id="rId5"/>
    <p:sldId id="381" r:id="rId6"/>
    <p:sldId id="376" r:id="rId7"/>
    <p:sldId id="382" r:id="rId8"/>
    <p:sldId id="383" r:id="rId9"/>
    <p:sldId id="377" r:id="rId10"/>
    <p:sldId id="384" r:id="rId11"/>
    <p:sldId id="385" r:id="rId12"/>
    <p:sldId id="378" r:id="rId13"/>
    <p:sldId id="386" r:id="rId14"/>
    <p:sldId id="379" r:id="rId15"/>
    <p:sldId id="388" r:id="rId16"/>
    <p:sldId id="380" r:id="rId17"/>
    <p:sldId id="389" r:id="rId18"/>
    <p:sldId id="390" r:id="rId19"/>
    <p:sldId id="3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79BD"/>
    <a:srgbClr val="F89C1B"/>
    <a:srgbClr val="FECF21"/>
    <a:srgbClr val="FFC215"/>
    <a:srgbClr val="F4821F"/>
    <a:srgbClr val="FABE1C"/>
    <a:srgbClr val="02823C"/>
    <a:srgbClr val="10297B"/>
    <a:srgbClr val="637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3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BC8CA-FBF9-49BB-990E-E5BD2684637B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6F117-1EEF-4168-9CC0-E3FAB99B77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2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84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0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5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80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7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42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91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53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7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F117-1EEF-4168-9CC0-E3FAB99B77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9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23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86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29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6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8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3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1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2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9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93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0356-9684-47E7-ACFA-493C1E67028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5445E8-D904-4B41-94AB-E4BB283B6F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62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3533" y="2828598"/>
            <a:ext cx="7766936" cy="1646302"/>
          </a:xfrm>
        </p:spPr>
        <p:txBody>
          <a:bodyPr/>
          <a:lstStyle/>
          <a:p>
            <a:r>
              <a:rPr lang="pt-BR" dirty="0">
                <a:solidFill>
                  <a:srgbClr val="F89C1B"/>
                </a:solidFill>
              </a:rPr>
              <a:t>PLATAFORMA CARBON: MANUAL DE INSTRUÇÕES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93533" y="4474897"/>
            <a:ext cx="7766936" cy="109689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1679BD"/>
                </a:solidFill>
                <a:latin typeface="+mj-lt"/>
              </a:rPr>
              <a:t>FELIPE ENGEL SINETA     709349-5</a:t>
            </a:r>
          </a:p>
          <a:p>
            <a:r>
              <a:rPr lang="pt-BR" sz="2000" dirty="0">
                <a:solidFill>
                  <a:srgbClr val="1679BD"/>
                </a:solidFill>
                <a:latin typeface="+mj-lt"/>
              </a:rPr>
              <a:t>VINÍCIUS GOMES DOS SANTOS    701890-6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9D0308-2AEC-417C-B019-BB4E6F9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662" y="621992"/>
            <a:ext cx="2670520" cy="2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2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Após realizar login, clique no ícone das conversas no canto superior. É possível escolher uma conversa da lista ou iniciar uma conversa nova com outro usuário clicando no botão 2 e inserindo o nome de usuário dele no campo 3. O botão 4 cria a conversa.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CONVERSAS E MENSAGENS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6" y="2250549"/>
            <a:ext cx="2653624" cy="43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88" y="2250549"/>
            <a:ext cx="2653623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3405964" y="2322211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916C02-6947-4BE9-A3AA-57D9BDAA7C4C}"/>
              </a:ext>
            </a:extLst>
          </p:cNvPr>
          <p:cNvSpPr/>
          <p:nvPr/>
        </p:nvSpPr>
        <p:spPr>
          <a:xfrm>
            <a:off x="6782450" y="2142211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69EEB9-303D-4FA8-8B02-1E267F352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10" y="2250549"/>
            <a:ext cx="2653624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D92783-52F9-46BE-9111-B8C0388F4769}"/>
              </a:ext>
            </a:extLst>
          </p:cNvPr>
          <p:cNvSpPr/>
          <p:nvPr/>
        </p:nvSpPr>
        <p:spPr>
          <a:xfrm>
            <a:off x="9655459" y="4230548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  <a:endParaRPr lang="en-NZ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13E1F-F69E-424D-ACE7-CAEFDB5575E6}"/>
              </a:ext>
            </a:extLst>
          </p:cNvPr>
          <p:cNvSpPr/>
          <p:nvPr/>
        </p:nvSpPr>
        <p:spPr>
          <a:xfrm>
            <a:off x="9454013" y="4762012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95748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As mensagens trocadas entre os usuários aparecem ordenadas por data e hora, com as mais recentes no topo. Para enviar uma nova mensagem, digite-a no campo 1 e clique no botão 2.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CONVERSAS E MENSAGENS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88" y="2144533"/>
            <a:ext cx="2653623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C7E71A1-7955-4F9E-8C7E-29AB4761A9CB}"/>
              </a:ext>
            </a:extLst>
          </p:cNvPr>
          <p:cNvSpPr/>
          <p:nvPr/>
        </p:nvSpPr>
        <p:spPr>
          <a:xfrm>
            <a:off x="7309371" y="589447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7E3CA-F732-4344-AA48-23C3D1A71B23}"/>
              </a:ext>
            </a:extLst>
          </p:cNvPr>
          <p:cNvSpPr/>
          <p:nvPr/>
        </p:nvSpPr>
        <p:spPr>
          <a:xfrm>
            <a:off x="6420459" y="589447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5851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477961"/>
            <a:ext cx="7766936" cy="1646302"/>
          </a:xfrm>
        </p:spPr>
        <p:txBody>
          <a:bodyPr/>
          <a:lstStyle/>
          <a:p>
            <a:r>
              <a:rPr lang="pt-BR" sz="4000" dirty="0">
                <a:solidFill>
                  <a:srgbClr val="F89C1B"/>
                </a:solidFill>
              </a:rPr>
              <a:t>CRIANDO UM PROJETO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124260"/>
            <a:ext cx="7766936" cy="109689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DE42E8-A28E-4283-B9C1-EBAF3086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662" y="621992"/>
            <a:ext cx="2670520" cy="2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Após realizar login, clique no bloco “Criar novo projeto”. Preencha as informações do seu projeto. O controle de tópicos de interesse, habilidades e participantes é feito da mesma forma como descrito no perfil. Clique em “Criar” quando estiver pronto.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CRIANDO UM PROJETO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52" y="2294659"/>
            <a:ext cx="2653624" cy="43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0" y="2294659"/>
            <a:ext cx="2653623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3554880" y="3219126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916C02-6947-4BE9-A3AA-57D9BDAA7C4C}"/>
              </a:ext>
            </a:extLst>
          </p:cNvPr>
          <p:cNvSpPr/>
          <p:nvPr/>
        </p:nvSpPr>
        <p:spPr>
          <a:xfrm>
            <a:off x="7481948" y="2971641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D92783-52F9-46BE-9111-B8C0388F4769}"/>
              </a:ext>
            </a:extLst>
          </p:cNvPr>
          <p:cNvSpPr/>
          <p:nvPr/>
        </p:nvSpPr>
        <p:spPr>
          <a:xfrm>
            <a:off x="8139546" y="3966218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  <a:endParaRPr lang="en-NZ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CC0D1-082E-41D8-9DBB-0FADBE8D6380}"/>
              </a:ext>
            </a:extLst>
          </p:cNvPr>
          <p:cNvSpPr/>
          <p:nvPr/>
        </p:nvSpPr>
        <p:spPr>
          <a:xfrm>
            <a:off x="8139546" y="5657350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  <a:endParaRPr lang="en-NZ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13E1F-F69E-424D-ACE7-CAEFDB5575E6}"/>
              </a:ext>
            </a:extLst>
          </p:cNvPr>
          <p:cNvSpPr/>
          <p:nvPr/>
        </p:nvSpPr>
        <p:spPr>
          <a:xfrm>
            <a:off x="8139546" y="4930438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NZ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6B3DF2-B0BB-43A1-9DBE-DA1985E602F1}"/>
              </a:ext>
            </a:extLst>
          </p:cNvPr>
          <p:cNvSpPr/>
          <p:nvPr/>
        </p:nvSpPr>
        <p:spPr>
          <a:xfrm>
            <a:off x="8936014" y="6052581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62796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477961"/>
            <a:ext cx="7766936" cy="1646302"/>
          </a:xfrm>
        </p:spPr>
        <p:txBody>
          <a:bodyPr/>
          <a:lstStyle/>
          <a:p>
            <a:r>
              <a:rPr lang="pt-BR" sz="4000" dirty="0">
                <a:solidFill>
                  <a:srgbClr val="F89C1B"/>
                </a:solidFill>
              </a:rPr>
              <a:t>GERENCIANDO SEUS PROJETOS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124260"/>
            <a:ext cx="7766936" cy="109689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DE42E8-A28E-4283-B9C1-EBAF3086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662" y="621992"/>
            <a:ext cx="2670520" cy="2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De volta à página inicial, clique em “Meus projetos” para ver os projetos em que é criador ou participante. Selecione o projeto desejado. Aqui é possível editar as informações, tópicos, habilidades e participantes se você é o criador do projeto. O chat do grupo fica na outra aba (6).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GERENCIANDO SEUS PROJETOS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52" y="2294659"/>
            <a:ext cx="2653624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0" y="2294660"/>
            <a:ext cx="2653623" cy="43199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5069782" y="3555039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916C02-6947-4BE9-A3AA-57D9BDAA7C4C}"/>
              </a:ext>
            </a:extLst>
          </p:cNvPr>
          <p:cNvSpPr/>
          <p:nvPr/>
        </p:nvSpPr>
        <p:spPr>
          <a:xfrm>
            <a:off x="7451772" y="382076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D92783-52F9-46BE-9111-B8C0388F4769}"/>
              </a:ext>
            </a:extLst>
          </p:cNvPr>
          <p:cNvSpPr/>
          <p:nvPr/>
        </p:nvSpPr>
        <p:spPr>
          <a:xfrm>
            <a:off x="7330037" y="2538845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</a:t>
            </a:r>
            <a:endParaRPr lang="en-NZ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CC0D1-082E-41D8-9DBB-0FADBE8D6380}"/>
              </a:ext>
            </a:extLst>
          </p:cNvPr>
          <p:cNvSpPr/>
          <p:nvPr/>
        </p:nvSpPr>
        <p:spPr>
          <a:xfrm>
            <a:off x="8139546" y="5657350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NZ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13E1F-F69E-424D-ACE7-CAEFDB5575E6}"/>
              </a:ext>
            </a:extLst>
          </p:cNvPr>
          <p:cNvSpPr/>
          <p:nvPr/>
        </p:nvSpPr>
        <p:spPr>
          <a:xfrm>
            <a:off x="8139546" y="4930438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  <a:endParaRPr lang="en-NZ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6B3DF2-B0BB-43A1-9DBE-DA1985E602F1}"/>
              </a:ext>
            </a:extLst>
          </p:cNvPr>
          <p:cNvSpPr/>
          <p:nvPr/>
        </p:nvSpPr>
        <p:spPr>
          <a:xfrm>
            <a:off x="8936014" y="6052581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19716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477961"/>
            <a:ext cx="7766936" cy="1646302"/>
          </a:xfrm>
        </p:spPr>
        <p:txBody>
          <a:bodyPr/>
          <a:lstStyle/>
          <a:p>
            <a:r>
              <a:rPr lang="pt-BR" sz="4000" dirty="0">
                <a:solidFill>
                  <a:srgbClr val="F89C1B"/>
                </a:solidFill>
              </a:rPr>
              <a:t>BUSCA AVANÇADA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124260"/>
            <a:ext cx="7766936" cy="109689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DE42E8-A28E-4283-B9C1-EBAF3086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662" y="621992"/>
            <a:ext cx="2670520" cy="2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De volta à página inicial, clique em “Busca avançada” para realizar as buscas por afinidade. É possível buscar por projetos que tenham afinidade com o seu perfil ou buscar por usuários que tenham afinidade com um projeto que você criou. Selecione o tipo de busca e clique em “Buscar”.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BUSCA AVANÇADA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52" y="2294659"/>
            <a:ext cx="2653623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0" y="2294660"/>
            <a:ext cx="2653622" cy="43199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5835329" y="3061139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916C02-6947-4BE9-A3AA-57D9BDAA7C4C}"/>
              </a:ext>
            </a:extLst>
          </p:cNvPr>
          <p:cNvSpPr/>
          <p:nvPr/>
        </p:nvSpPr>
        <p:spPr>
          <a:xfrm>
            <a:off x="9026993" y="3352899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CC0D1-082E-41D8-9DBB-0FADBE8D6380}"/>
              </a:ext>
            </a:extLst>
          </p:cNvPr>
          <p:cNvSpPr/>
          <p:nvPr/>
        </p:nvSpPr>
        <p:spPr>
          <a:xfrm>
            <a:off x="4449763" y="4146217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NZ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13E1F-F69E-424D-ACE7-CAEFDB5575E6}"/>
              </a:ext>
            </a:extLst>
          </p:cNvPr>
          <p:cNvSpPr/>
          <p:nvPr/>
        </p:nvSpPr>
        <p:spPr>
          <a:xfrm>
            <a:off x="8288182" y="3786217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  <a:endParaRPr lang="en-NZ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6B3DF2-B0BB-43A1-9DBE-DA1985E602F1}"/>
              </a:ext>
            </a:extLst>
          </p:cNvPr>
          <p:cNvSpPr/>
          <p:nvPr/>
        </p:nvSpPr>
        <p:spPr>
          <a:xfrm>
            <a:off x="7611161" y="4146217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96674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Os resultados serão preenchidos de acordo com a busca e ordenados por afinidade (maior afinidade no topo). A afinidade é calculada comparando as características dos usuários com as dos projetos. Clicando em um resultado de busca é possível ver mais detalhes.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BUSCA AVANÇADA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52" y="2294660"/>
            <a:ext cx="2653623" cy="43199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0" y="2294661"/>
            <a:ext cx="2653622" cy="43199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5084702" y="4971826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CC0D1-082E-41D8-9DBB-0FADBE8D6380}"/>
              </a:ext>
            </a:extLst>
          </p:cNvPr>
          <p:cNvSpPr/>
          <p:nvPr/>
        </p:nvSpPr>
        <p:spPr>
          <a:xfrm>
            <a:off x="8240161" y="4971826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51654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Visualizando a página de um projeto, é possível solicitar participação. Visualizando o perfil de um usuário, é possível adicioná-lo ao projeto selecionado como filtro na tela de busca. Lembrete: apenas participantes podem conversar no chat e apenas criadores podem editar os projetos.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BUSCA AVANÇADA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52" y="2294660"/>
            <a:ext cx="2653622" cy="43199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0" y="2294661"/>
            <a:ext cx="2653621" cy="43199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5850462" y="607447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CC0D1-082E-41D8-9DBB-0FADBE8D6380}"/>
              </a:ext>
            </a:extLst>
          </p:cNvPr>
          <p:cNvSpPr/>
          <p:nvPr/>
        </p:nvSpPr>
        <p:spPr>
          <a:xfrm>
            <a:off x="9011859" y="607447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970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71061" y="783527"/>
            <a:ext cx="11819214" cy="6074473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Criando uma conta</a:t>
            </a:r>
          </a:p>
          <a:p>
            <a:endParaRPr lang="pt-BR" sz="2000" dirty="0">
              <a:solidFill>
                <a:srgbClr val="1679BD"/>
              </a:solidFill>
            </a:endParaRPr>
          </a:p>
          <a:p>
            <a:r>
              <a:rPr lang="pt-BR" sz="2000" dirty="0">
                <a:solidFill>
                  <a:srgbClr val="1679BD"/>
                </a:solidFill>
              </a:rPr>
              <a:t>Preenchendo seu perfil</a:t>
            </a:r>
          </a:p>
          <a:p>
            <a:endParaRPr lang="pt-BR" sz="2000" dirty="0">
              <a:solidFill>
                <a:srgbClr val="1679BD"/>
              </a:solidFill>
            </a:endParaRPr>
          </a:p>
          <a:p>
            <a:r>
              <a:rPr lang="pt-BR" sz="2000" dirty="0">
                <a:solidFill>
                  <a:srgbClr val="1679BD"/>
                </a:solidFill>
              </a:rPr>
              <a:t>Conversas e mensagens</a:t>
            </a:r>
          </a:p>
          <a:p>
            <a:endParaRPr lang="pt-BR" sz="2000" dirty="0">
              <a:solidFill>
                <a:srgbClr val="1679BD"/>
              </a:solidFill>
            </a:endParaRPr>
          </a:p>
          <a:p>
            <a:r>
              <a:rPr lang="pt-BR" sz="2000" dirty="0">
                <a:solidFill>
                  <a:srgbClr val="1679BD"/>
                </a:solidFill>
              </a:rPr>
              <a:t>Criando um projeto</a:t>
            </a:r>
          </a:p>
          <a:p>
            <a:endParaRPr lang="pt-BR" sz="2000" dirty="0">
              <a:solidFill>
                <a:srgbClr val="1679BD"/>
              </a:solidFill>
            </a:endParaRPr>
          </a:p>
          <a:p>
            <a:r>
              <a:rPr lang="pt-BR" sz="2000" dirty="0">
                <a:solidFill>
                  <a:srgbClr val="1679BD"/>
                </a:solidFill>
              </a:rPr>
              <a:t>Gerenciando seus projetos</a:t>
            </a:r>
          </a:p>
          <a:p>
            <a:endParaRPr lang="pt-BR" sz="2000" dirty="0">
              <a:solidFill>
                <a:srgbClr val="1679BD"/>
              </a:solidFill>
            </a:endParaRPr>
          </a:p>
          <a:p>
            <a:r>
              <a:rPr lang="pt-BR" sz="2000" dirty="0">
                <a:solidFill>
                  <a:srgbClr val="1679BD"/>
                </a:solidFill>
              </a:rPr>
              <a:t>Busca avançada</a:t>
            </a: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SUMÁRIO</a:t>
            </a:r>
          </a:p>
        </p:txBody>
      </p:sp>
    </p:spTree>
    <p:extLst>
      <p:ext uri="{BB962C8B-B14F-4D97-AF65-F5344CB8AC3E}">
        <p14:creationId xmlns:p14="http://schemas.microsoft.com/office/powerpoint/2010/main" val="121708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477961"/>
            <a:ext cx="7766936" cy="1646302"/>
          </a:xfrm>
        </p:spPr>
        <p:txBody>
          <a:bodyPr/>
          <a:lstStyle/>
          <a:p>
            <a:r>
              <a:rPr lang="pt-BR" sz="4000" dirty="0">
                <a:solidFill>
                  <a:srgbClr val="F89C1B"/>
                </a:solidFill>
              </a:rPr>
              <a:t>CRIANDO UMA CONTA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124260"/>
            <a:ext cx="7766936" cy="109689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DE42E8-A28E-4283-B9C1-EBAF3086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662" y="621992"/>
            <a:ext cx="2670520" cy="2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Para criar uma nova conta na plataforma, acesse o endereço da aplicação e clique no link de cadastro. Então, preencha o formulário com as informações necessárias e clique em Cadastrar.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CRIANDO UMA CONTA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52" y="2144533"/>
            <a:ext cx="2653625" cy="43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0" y="2144533"/>
            <a:ext cx="2653624" cy="43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4757531" y="5035827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916C02-6947-4BE9-A3AA-57D9BDAA7C4C}"/>
              </a:ext>
            </a:extLst>
          </p:cNvPr>
          <p:cNvSpPr/>
          <p:nvPr/>
        </p:nvSpPr>
        <p:spPr>
          <a:xfrm>
            <a:off x="8163339" y="5395827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21628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Ao terminar o processamento, deverá aparecer uma mensagem de confirmação como a da figura abaixo. Adicionalmente, deve ter sido enviado um e-mail com os dados de acesso.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CRIANDO UMA CONTA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88" y="2144533"/>
            <a:ext cx="2653624" cy="43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2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477961"/>
            <a:ext cx="7766936" cy="1646302"/>
          </a:xfrm>
        </p:spPr>
        <p:txBody>
          <a:bodyPr/>
          <a:lstStyle/>
          <a:p>
            <a:r>
              <a:rPr lang="pt-BR" sz="4000" dirty="0">
                <a:solidFill>
                  <a:srgbClr val="F89C1B"/>
                </a:solidFill>
              </a:rPr>
              <a:t>PREENCHENDO SEU PERFIL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124260"/>
            <a:ext cx="7766936" cy="109689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DE42E8-A28E-4283-B9C1-EBAF3086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662" y="621992"/>
            <a:ext cx="2670520" cy="2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5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Após realizar login, clique no ícone do perfil no canto superior. Os campos 2 e 3 são utilizados para selecionar os itens e os botões 4 e 5 adicionam esses itens às listas. Os itens são removíveis.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PREENCHENDO SEU PERFIL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52" y="2144533"/>
            <a:ext cx="2653624" cy="43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259B0-B120-4BF9-A6BE-B8763887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0" y="2144533"/>
            <a:ext cx="2653624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924293-64E2-4B03-915F-AED6AD0007F3}"/>
              </a:ext>
            </a:extLst>
          </p:cNvPr>
          <p:cNvSpPr/>
          <p:nvPr/>
        </p:nvSpPr>
        <p:spPr>
          <a:xfrm>
            <a:off x="5875426" y="214453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916C02-6947-4BE9-A3AA-57D9BDAA7C4C}"/>
              </a:ext>
            </a:extLst>
          </p:cNvPr>
          <p:cNvSpPr/>
          <p:nvPr/>
        </p:nvSpPr>
        <p:spPr>
          <a:xfrm>
            <a:off x="7301948" y="3294015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D92783-52F9-46BE-9111-B8C0388F4769}"/>
              </a:ext>
            </a:extLst>
          </p:cNvPr>
          <p:cNvSpPr/>
          <p:nvPr/>
        </p:nvSpPr>
        <p:spPr>
          <a:xfrm>
            <a:off x="7301948" y="4692647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  <a:endParaRPr lang="en-NZ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CC0D1-082E-41D8-9DBB-0FADBE8D6380}"/>
              </a:ext>
            </a:extLst>
          </p:cNvPr>
          <p:cNvSpPr/>
          <p:nvPr/>
        </p:nvSpPr>
        <p:spPr>
          <a:xfrm>
            <a:off x="8139546" y="4692647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  <a:endParaRPr lang="en-NZ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13E1F-F69E-424D-ACE7-CAEFDB5575E6}"/>
              </a:ext>
            </a:extLst>
          </p:cNvPr>
          <p:cNvSpPr/>
          <p:nvPr/>
        </p:nvSpPr>
        <p:spPr>
          <a:xfrm>
            <a:off x="8139546" y="3299538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232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e Conteúdo 18"/>
          <p:cNvSpPr>
            <a:spLocks noGrp="1"/>
          </p:cNvSpPr>
          <p:nvPr>
            <p:ph idx="1"/>
          </p:nvPr>
        </p:nvSpPr>
        <p:spPr>
          <a:xfrm>
            <a:off x="381000" y="783527"/>
            <a:ext cx="11466444" cy="6074473"/>
          </a:xfrm>
          <a:solidFill>
            <a:srgbClr val="FFFFFF">
              <a:alpha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>
                <a:solidFill>
                  <a:srgbClr val="1679BD"/>
                </a:solidFill>
              </a:rPr>
              <a:t>As alterações no perfil são efetivadas apenas ao clicar no botão de Salvar. É possível descartar as mudanças clicando no botão de voltar, retornando à página inicial.</a:t>
            </a:r>
            <a:endParaRPr lang="pt-BR" sz="1800" dirty="0">
              <a:solidFill>
                <a:srgbClr val="1679BD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7BCD21-9B42-4A9B-9EE2-7B4133E46861}"/>
              </a:ext>
            </a:extLst>
          </p:cNvPr>
          <p:cNvSpPr/>
          <p:nvPr/>
        </p:nvSpPr>
        <p:spPr>
          <a:xfrm rot="10800000" flipH="1" flipV="1">
            <a:off x="0" y="-131538"/>
            <a:ext cx="12203526" cy="915064"/>
          </a:xfrm>
          <a:custGeom>
            <a:avLst/>
            <a:gdLst>
              <a:gd name="connsiteX0" fmla="*/ 0 w 12205250"/>
              <a:gd name="connsiteY0" fmla="*/ 0 h 914400"/>
              <a:gd name="connsiteX1" fmla="*/ 11854066 w 12205250"/>
              <a:gd name="connsiteY1" fmla="*/ 0 h 914400"/>
              <a:gd name="connsiteX2" fmla="*/ 12205250 w 12205250"/>
              <a:gd name="connsiteY2" fmla="*/ 351184 h 914400"/>
              <a:gd name="connsiteX3" fmla="*/ 12205250 w 12205250"/>
              <a:gd name="connsiteY3" fmla="*/ 914400 h 914400"/>
              <a:gd name="connsiteX4" fmla="*/ 0 w 12205250"/>
              <a:gd name="connsiteY4" fmla="*/ 914400 h 914400"/>
              <a:gd name="connsiteX5" fmla="*/ 0 w 12205250"/>
              <a:gd name="connsiteY5" fmla="*/ 0 h 914400"/>
              <a:gd name="connsiteX0" fmla="*/ 0 w 12205250"/>
              <a:gd name="connsiteY0" fmla="*/ 0 h 915064"/>
              <a:gd name="connsiteX1" fmla="*/ 11854066 w 12205250"/>
              <a:gd name="connsiteY1" fmla="*/ 0 h 915064"/>
              <a:gd name="connsiteX2" fmla="*/ 11854730 w 12205250"/>
              <a:gd name="connsiteY2" fmla="*/ 915064 h 915064"/>
              <a:gd name="connsiteX3" fmla="*/ 12205250 w 12205250"/>
              <a:gd name="connsiteY3" fmla="*/ 914400 h 915064"/>
              <a:gd name="connsiteX4" fmla="*/ 0 w 12205250"/>
              <a:gd name="connsiteY4" fmla="*/ 914400 h 915064"/>
              <a:gd name="connsiteX5" fmla="*/ 0 w 12205250"/>
              <a:gd name="connsiteY5" fmla="*/ 0 h 915064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914400 h 1325880"/>
              <a:gd name="connsiteX5" fmla="*/ 0 w 11854730"/>
              <a:gd name="connsiteY5" fmla="*/ 0 h 1325880"/>
              <a:gd name="connsiteX0" fmla="*/ 0 w 11854730"/>
              <a:gd name="connsiteY0" fmla="*/ 0 h 1325880"/>
              <a:gd name="connsiteX1" fmla="*/ 11854066 w 11854730"/>
              <a:gd name="connsiteY1" fmla="*/ 0 h 1325880"/>
              <a:gd name="connsiteX2" fmla="*/ 11854730 w 11854730"/>
              <a:gd name="connsiteY2" fmla="*/ 915064 h 1325880"/>
              <a:gd name="connsiteX3" fmla="*/ 4493810 w 11854730"/>
              <a:gd name="connsiteY3" fmla="*/ 1325880 h 1325880"/>
              <a:gd name="connsiteX4" fmla="*/ 0 w 11854730"/>
              <a:gd name="connsiteY4" fmla="*/ 609600 h 1325880"/>
              <a:gd name="connsiteX5" fmla="*/ 0 w 11854730"/>
              <a:gd name="connsiteY5" fmla="*/ 0 h 1325880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56150 w 11854730"/>
              <a:gd name="connsiteY3" fmla="*/ 85344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8392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63770 w 11854730"/>
              <a:gd name="connsiteY3" fmla="*/ 899160 h 915064"/>
              <a:gd name="connsiteX4" fmla="*/ 0 w 11854730"/>
              <a:gd name="connsiteY4" fmla="*/ 609600 h 915064"/>
              <a:gd name="connsiteX5" fmla="*/ 0 w 11854730"/>
              <a:gd name="connsiteY5" fmla="*/ 0 h 915064"/>
              <a:gd name="connsiteX0" fmla="*/ 0 w 11854730"/>
              <a:gd name="connsiteY0" fmla="*/ 0 h 915064"/>
              <a:gd name="connsiteX1" fmla="*/ 11854066 w 11854730"/>
              <a:gd name="connsiteY1" fmla="*/ 0 h 915064"/>
              <a:gd name="connsiteX2" fmla="*/ 11854730 w 11854730"/>
              <a:gd name="connsiteY2" fmla="*/ 915064 h 915064"/>
              <a:gd name="connsiteX3" fmla="*/ 371390 w 11854730"/>
              <a:gd name="connsiteY3" fmla="*/ 914400 h 915064"/>
              <a:gd name="connsiteX4" fmla="*/ 0 w 11854730"/>
              <a:gd name="connsiteY4" fmla="*/ 609600 h 915064"/>
              <a:gd name="connsiteX5" fmla="*/ 0 w 11854730"/>
              <a:gd name="connsiteY5" fmla="*/ 0 h 9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54730" h="915064">
                <a:moveTo>
                  <a:pt x="0" y="0"/>
                </a:moveTo>
                <a:lnTo>
                  <a:pt x="11854066" y="0"/>
                </a:lnTo>
                <a:cubicBezTo>
                  <a:pt x="11854287" y="305021"/>
                  <a:pt x="11854509" y="610043"/>
                  <a:pt x="11854730" y="915064"/>
                </a:cubicBezTo>
                <a:lnTo>
                  <a:pt x="371390" y="9144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4400" dirty="0"/>
              <a:t> PREENCHENDO SEU PERFIL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0B61-5894-4F35-B787-6A2542030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88" y="2144533"/>
            <a:ext cx="2653624" cy="431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C7E71A1-7955-4F9E-8C7E-29AB4761A9CB}"/>
              </a:ext>
            </a:extLst>
          </p:cNvPr>
          <p:cNvSpPr/>
          <p:nvPr/>
        </p:nvSpPr>
        <p:spPr>
          <a:xfrm>
            <a:off x="7309371" y="589447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NZ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7E3CA-F732-4344-AA48-23C3D1A71B23}"/>
              </a:ext>
            </a:extLst>
          </p:cNvPr>
          <p:cNvSpPr/>
          <p:nvPr/>
        </p:nvSpPr>
        <p:spPr>
          <a:xfrm>
            <a:off x="4496125" y="2144533"/>
            <a:ext cx="360000" cy="3600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9896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477961"/>
            <a:ext cx="7766936" cy="1646302"/>
          </a:xfrm>
        </p:spPr>
        <p:txBody>
          <a:bodyPr/>
          <a:lstStyle/>
          <a:p>
            <a:r>
              <a:rPr lang="pt-BR" sz="4000" dirty="0">
                <a:solidFill>
                  <a:srgbClr val="F89C1B"/>
                </a:solidFill>
              </a:rPr>
              <a:t>CONVERSAS E MENSAGENS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124260"/>
            <a:ext cx="7766936" cy="109689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DE42E8-A28E-4283-B9C1-EBAF3086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662" y="621992"/>
            <a:ext cx="2670520" cy="2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3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5785</TotalTime>
  <Words>618</Words>
  <Application>Microsoft Office PowerPoint</Application>
  <PresentationFormat>Widescreen</PresentationFormat>
  <Paragraphs>103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PLATAFORMA CARBON: MANUAL DE INSTRUÇÕES</vt:lpstr>
      <vt:lpstr>PowerPoint Presentation</vt:lpstr>
      <vt:lpstr>CRIANDO UMA CONTA</vt:lpstr>
      <vt:lpstr>PowerPoint Presentation</vt:lpstr>
      <vt:lpstr>PowerPoint Presentation</vt:lpstr>
      <vt:lpstr>PREENCHENDO SEU PERFIL</vt:lpstr>
      <vt:lpstr>PowerPoint Presentation</vt:lpstr>
      <vt:lpstr>PowerPoint Presentation</vt:lpstr>
      <vt:lpstr>CONVERSAS E MENSAGENS</vt:lpstr>
      <vt:lpstr>PowerPoint Presentation</vt:lpstr>
      <vt:lpstr>PowerPoint Presentation</vt:lpstr>
      <vt:lpstr>CRIANDO UM PROJETO</vt:lpstr>
      <vt:lpstr>PowerPoint Presentation</vt:lpstr>
      <vt:lpstr>GERENCIANDO SEUS PROJETOS</vt:lpstr>
      <vt:lpstr>PowerPoint Presentation</vt:lpstr>
      <vt:lpstr>BUSCA AVANÇADA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strong</dc:creator>
  <cp:lastModifiedBy>Felipe Sineta</cp:lastModifiedBy>
  <cp:revision>259</cp:revision>
  <dcterms:created xsi:type="dcterms:W3CDTF">2016-05-18T14:26:28Z</dcterms:created>
  <dcterms:modified xsi:type="dcterms:W3CDTF">2018-11-12T18:30:48Z</dcterms:modified>
</cp:coreProperties>
</file>