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8"/>
    <a:srgbClr val="000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3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C8F2-6077-4354-8185-302FDA2E52F8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2B1F-D4FE-401F-B1A7-D0E3DEA33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12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BE712-BEC2-4E56-B250-156D97891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F7EBD-3841-4BAF-9A10-EC5A86637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36222-5E0A-4241-B9E9-07888981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C19F4-2F3F-4DBA-9961-CB9CA9F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1138A-E9D7-4483-BB92-35F34842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174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A61CC-162B-4AAA-97F2-F47C6497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6205A9-17FE-4F53-BB96-ACD9F96A0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E014F-3EB1-48C1-ADDE-D24FD4EC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27DB0-45B3-435D-A705-ADDBB5AA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E8A54-E83F-47B5-A136-71753581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423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A3E656-EBDF-4BB3-A4F9-7BA998D15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FB87D1-4E33-4B05-A6E3-09CFFEEE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7423A3-41C4-43C5-93AC-53D3C738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E035F-9689-4D61-812B-314588EF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A91E1-D352-4EFE-AEFD-11E4409E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21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436B2-F4D1-4914-BB55-57CAE7B9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368A0-D7AC-4E6C-81A9-5F4179C6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7E9B2-001C-40D0-9ABC-EDD6E730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C5A82-04AF-4ADB-8DF3-CD3B4DDD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4ADE1C-F030-4FEC-B234-837616C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99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04FD-214F-40C0-A47B-AFBA5A31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00015-3E4A-4285-A9DF-B1C89B10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2CD0D-E776-441B-BAF9-B155F096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43FE0D-8E1E-4000-9E93-063F8D84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557D9-A051-49F8-B9E0-9E24AA9F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090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9AB90-FFCF-44E1-A5F3-52B50FD6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0F900-3ECC-4881-BC0A-076AB837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26D8A4-E07F-4267-97EE-575FF97A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438363-5227-4BDB-AEA8-8D5C1F3A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495116-3553-4FFD-BC09-414B0BC5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C52C8E-D73C-4A51-A6A0-03882031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137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BC8E-EFA2-43E7-9169-68AF7E2F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8346F-99D5-48C8-9A0C-2A717F3D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0637DB-85F7-463B-9C0A-466915CEE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925C58-6CA4-40CC-B132-8130E02A7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606DBD-280C-4049-96C7-86F399FFE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70EB5A-1A28-4A4F-8285-903DBCE1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6E4C3D-D850-4231-BB34-934999C3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FBE5B4-2F5D-4DD1-81C0-D6949CE4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163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31EA9-5347-4620-8F85-DE2ACF17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F05C12-A568-4901-92A3-E87679E3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7B3A1D-86E5-453C-A112-D951CECB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BDD5F3-48E8-4067-B2B9-DFACFBC3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372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4E971-3D9D-48CD-BD14-D12B920A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4BF241-A6D9-49AC-A9A7-396DC252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BD0764-E6D9-4038-B2FA-021151F2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763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1229-0171-4E05-B832-F95EB66D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B9297-FADB-4F5A-825A-A008DD63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B35A9D-2CB9-4F65-B2B2-62E46556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DC57DD-BB7F-415F-B260-1704498A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0520F-96FF-47EF-B43C-8AA1B01B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358AEC-0B50-4804-8634-CE8DE414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63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3CBD-42A9-4E01-8B85-11E987CA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9A9FA5-A56F-4E8B-B24D-F881838C7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0F1094-3C09-448C-B593-772FD2DC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9CA53-AA79-49BB-8998-201CE27D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7487C-A083-4B41-AAA2-A123FCCE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0DF393-1B40-48B8-B89B-F39177FA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26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6CC1D7-7CD3-4FCB-8B6B-78136EA7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60DD4-32E7-4E14-B1D4-2C2322AE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6F16B4-6772-4A81-9E4D-CF61CEF1F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9F9D-9602-4019-A182-CAC47BBE4920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4BA9A2-3FCB-4272-99B2-525B1F113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E6D91-050E-4F16-88E4-4683AAAD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674A6-784F-4D1F-80B7-9D48D69FB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35.svg"/><Relationship Id="rId21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34.png"/><Relationship Id="rId16" Type="http://schemas.openxmlformats.org/officeDocument/2006/relationships/image" Target="../media/image16.png"/><Relationship Id="rId20" Type="http://schemas.openxmlformats.org/officeDocument/2006/relationships/image" Target="../media/image36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25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38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2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41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6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43.sv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29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8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44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.png"/><Relationship Id="rId26" Type="http://schemas.openxmlformats.org/officeDocument/2006/relationships/image" Target="../media/image26.png"/><Relationship Id="rId3" Type="http://schemas.openxmlformats.org/officeDocument/2006/relationships/image" Target="../media/image31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3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.svg"/><Relationship Id="rId31" Type="http://schemas.openxmlformats.org/officeDocument/2006/relationships/image" Target="../media/image47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A5574BB-60E5-4C5D-9EAF-4B7F73F9CE75}"/>
              </a:ext>
            </a:extLst>
          </p:cNvPr>
          <p:cNvSpPr/>
          <p:nvPr/>
        </p:nvSpPr>
        <p:spPr>
          <a:xfrm>
            <a:off x="714044" y="-41130"/>
            <a:ext cx="11477956" cy="68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7C3AA0-58C2-4536-9696-F713BF1E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09" y="2879011"/>
            <a:ext cx="2485706" cy="124285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77F5739-17E9-41AA-A751-BDF2F6235614}"/>
              </a:ext>
            </a:extLst>
          </p:cNvPr>
          <p:cNvSpPr/>
          <p:nvPr/>
        </p:nvSpPr>
        <p:spPr>
          <a:xfrm>
            <a:off x="6465206" y="2367278"/>
            <a:ext cx="4471018" cy="225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Sistema de Gestão</a:t>
            </a:r>
          </a:p>
          <a:p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Escola de Idiomas</a:t>
            </a:r>
          </a:p>
          <a:p>
            <a:pPr algn="ctr"/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</a:t>
            </a:r>
            <a:r>
              <a:rPr lang="pt-BR" sz="3600" b="1" dirty="0" err="1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Speak</a:t>
            </a:r>
            <a:r>
              <a:rPr lang="pt-BR" sz="3600" b="1" dirty="0">
                <a:solidFill>
                  <a:srgbClr val="00007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Now 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9EB91BF-BFEB-4C15-A053-946DEE17CF5F}"/>
              </a:ext>
            </a:extLst>
          </p:cNvPr>
          <p:cNvSpPr/>
          <p:nvPr/>
        </p:nvSpPr>
        <p:spPr>
          <a:xfrm>
            <a:off x="987797" y="35040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9" name="Gráfico 18" descr="Web design com preenchimento sólido">
            <a:extLst>
              <a:ext uri="{FF2B5EF4-FFF2-40B4-BE49-F238E27FC236}">
                <a16:creationId xmlns:a16="http://schemas.microsoft.com/office/drawing/2014/main" id="{D4D1DC63-15DF-48EB-B5BA-8F054507C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467" y="524110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463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8483" y="93942"/>
            <a:ext cx="14107886" cy="1250917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6640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808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A76A2C-6C04-4331-805B-ED59FA7D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88" y="6162825"/>
            <a:ext cx="834263" cy="4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2CF0FBB-9103-40E8-ADBE-C6A1D2C6E01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56" y="6342890"/>
            <a:ext cx="1250918" cy="3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52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ipse 49">
            <a:extLst>
              <a:ext uri="{FF2B5EF4-FFF2-40B4-BE49-F238E27FC236}">
                <a16:creationId xmlns:a16="http://schemas.microsoft.com/office/drawing/2014/main" id="{07FF099D-3032-4477-86EF-6230FB62BD60}"/>
              </a:ext>
            </a:extLst>
          </p:cNvPr>
          <p:cNvSpPr/>
          <p:nvPr/>
        </p:nvSpPr>
        <p:spPr>
          <a:xfrm>
            <a:off x="982069" y="1127352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9" name="Gráfico 28" descr="Laptop com preenchimento sólido">
            <a:extLst>
              <a:ext uri="{FF2B5EF4-FFF2-40B4-BE49-F238E27FC236}">
                <a16:creationId xmlns:a16="http://schemas.microsoft.com/office/drawing/2014/main" id="{B2278877-F826-4657-9C83-66C51E64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739" y="1301964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02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86185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064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69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36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808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80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58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1310" y="5862873"/>
            <a:ext cx="390582" cy="39058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012A7E6-3F85-4116-91E1-136AC192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479" y="365126"/>
            <a:ext cx="1427921" cy="655292"/>
          </a:xfrm>
        </p:spPr>
        <p:txBody>
          <a:bodyPr>
            <a:normAutofit fontScale="90000"/>
          </a:bodyPr>
          <a:lstStyle/>
          <a:p>
            <a:r>
              <a:rPr lang="pt-BR" dirty="0"/>
              <a:t>Listas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D4C5A5-0755-4F19-8FBB-8558F4FBDFB2}"/>
              </a:ext>
            </a:extLst>
          </p:cNvPr>
          <p:cNvSpPr/>
          <p:nvPr/>
        </p:nvSpPr>
        <p:spPr>
          <a:xfrm>
            <a:off x="2252869" y="3553679"/>
            <a:ext cx="3023478" cy="6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FFFF00"/>
                </a:solidFill>
              </a:rPr>
              <a:t>Ficha de matrícula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CD343E-84F0-4260-97E7-6C8DF3C3CCE7}"/>
              </a:ext>
            </a:extLst>
          </p:cNvPr>
          <p:cNvSpPr/>
          <p:nvPr/>
        </p:nvSpPr>
        <p:spPr>
          <a:xfrm>
            <a:off x="2262365" y="1364900"/>
            <a:ext cx="3013980" cy="6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FFFF00"/>
                </a:solidFill>
              </a:rPr>
              <a:t>Nome do aluno: </a:t>
            </a:r>
          </a:p>
          <a:p>
            <a:r>
              <a:rPr lang="pt-BR" sz="1600" b="1" dirty="0">
                <a:solidFill>
                  <a:srgbClr val="FFFF00"/>
                </a:solidFill>
              </a:rPr>
              <a:t>Matrícula Curso:</a:t>
            </a:r>
          </a:p>
          <a:p>
            <a:r>
              <a:rPr lang="pt-BR" sz="1600" b="1" dirty="0">
                <a:solidFill>
                  <a:srgbClr val="FFFF00"/>
                </a:solidFill>
              </a:rPr>
              <a:t> Semestre: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795657-AF90-44FA-8303-044565DFF944}"/>
              </a:ext>
            </a:extLst>
          </p:cNvPr>
          <p:cNvSpPr/>
          <p:nvPr/>
        </p:nvSpPr>
        <p:spPr>
          <a:xfrm>
            <a:off x="5925444" y="2467423"/>
            <a:ext cx="3013981" cy="6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rgbClr val="FFFF00"/>
                </a:solidFill>
              </a:rPr>
              <a:t>Declaração de matrícula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3A6032-D634-4D1A-84A8-CD64D1CA30B4}"/>
              </a:ext>
            </a:extLst>
          </p:cNvPr>
          <p:cNvSpPr/>
          <p:nvPr/>
        </p:nvSpPr>
        <p:spPr>
          <a:xfrm>
            <a:off x="5925442" y="3553679"/>
            <a:ext cx="3013981" cy="6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FF00"/>
                </a:solidFill>
              </a:rPr>
              <a:t>DECLARAÇÃO DE CONCLUSÃO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5D3F8-3332-4CC0-A2E1-4E67E2FADD9D}"/>
              </a:ext>
            </a:extLst>
          </p:cNvPr>
          <p:cNvSpPr/>
          <p:nvPr/>
        </p:nvSpPr>
        <p:spPr>
          <a:xfrm>
            <a:off x="2262365" y="5720796"/>
            <a:ext cx="3013981" cy="6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rgbClr val="FFFF00"/>
                </a:solidFill>
              </a:rPr>
              <a:t>DECLARAÇÃO DE FREQUÊNCIA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FE8237-43E9-4943-804A-1D6C7A4D871F}"/>
              </a:ext>
            </a:extLst>
          </p:cNvPr>
          <p:cNvSpPr/>
          <p:nvPr/>
        </p:nvSpPr>
        <p:spPr>
          <a:xfrm>
            <a:off x="2252867" y="4723296"/>
            <a:ext cx="3023478" cy="59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FF00"/>
                </a:solidFill>
              </a:rPr>
              <a:t>Histórico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35C7B9-CC3B-4B45-9921-3C290D65744E}"/>
              </a:ext>
            </a:extLst>
          </p:cNvPr>
          <p:cNvSpPr/>
          <p:nvPr/>
        </p:nvSpPr>
        <p:spPr>
          <a:xfrm>
            <a:off x="2262365" y="2480461"/>
            <a:ext cx="3013982" cy="65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FF00"/>
                </a:solidFill>
              </a:rPr>
              <a:t>Ficha de acompanhamento</a:t>
            </a:r>
          </a:p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7317949-7C51-4DB6-9718-FEEA4E1F053B}"/>
              </a:ext>
            </a:extLst>
          </p:cNvPr>
          <p:cNvSpPr/>
          <p:nvPr/>
        </p:nvSpPr>
        <p:spPr>
          <a:xfrm>
            <a:off x="5925443" y="1364900"/>
            <a:ext cx="301398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FF00"/>
                </a:solidFill>
              </a:rPr>
              <a:t>Declaração de 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703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100048C2-6758-4CC2-B767-96B5A86523B0}"/>
              </a:ext>
            </a:extLst>
          </p:cNvPr>
          <p:cNvSpPr/>
          <p:nvPr/>
        </p:nvSpPr>
        <p:spPr>
          <a:xfrm>
            <a:off x="982069" y="1991809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7" name="Gráfico 26" descr="Grupo de homens com preenchimento sólido">
            <a:extLst>
              <a:ext uri="{FF2B5EF4-FFF2-40B4-BE49-F238E27FC236}">
                <a16:creationId xmlns:a16="http://schemas.microsoft.com/office/drawing/2014/main" id="{84C01CD8-1637-4C1A-857E-9BCAAE2B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739" y="2190594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758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175948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30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8982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454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8692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898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672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2210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0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id="{BEB51773-E6E1-4450-8A1D-ECC829DD8D6F}"/>
              </a:ext>
            </a:extLst>
          </p:cNvPr>
          <p:cNvSpPr/>
          <p:nvPr/>
        </p:nvSpPr>
        <p:spPr>
          <a:xfrm>
            <a:off x="996413" y="2889058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25" name="Gráfico 24" descr="Tabela com preenchimento sólido">
            <a:extLst>
              <a:ext uri="{FF2B5EF4-FFF2-40B4-BE49-F238E27FC236}">
                <a16:creationId xmlns:a16="http://schemas.microsoft.com/office/drawing/2014/main" id="{CC2CEDC8-84FD-4BAD-866F-060FE1A37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643" y="3033280"/>
            <a:ext cx="459463" cy="459463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562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2636611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2391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4443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4252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4443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5249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2993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8477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ipse 50">
            <a:extLst>
              <a:ext uri="{FF2B5EF4-FFF2-40B4-BE49-F238E27FC236}">
                <a16:creationId xmlns:a16="http://schemas.microsoft.com/office/drawing/2014/main" id="{0B142476-68F0-4702-BE30-5731ADD2B918}"/>
              </a:ext>
            </a:extLst>
          </p:cNvPr>
          <p:cNvSpPr/>
          <p:nvPr/>
        </p:nvSpPr>
        <p:spPr>
          <a:xfrm>
            <a:off x="998457" y="3833746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31" name="Gráfico 30" descr="Banco de dados com preenchimento sólido">
            <a:extLst>
              <a:ext uri="{FF2B5EF4-FFF2-40B4-BE49-F238E27FC236}">
                <a16:creationId xmlns:a16="http://schemas.microsoft.com/office/drawing/2014/main" id="{0273F364-5D9D-4ABD-983A-6B96C1B7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127" y="4002525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3571416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7782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9834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5394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9834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8692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5394" y="4846892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0878" y="5864549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67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ipse 53">
            <a:extLst>
              <a:ext uri="{FF2B5EF4-FFF2-40B4-BE49-F238E27FC236}">
                <a16:creationId xmlns:a16="http://schemas.microsoft.com/office/drawing/2014/main" id="{3E1EDC2C-6EBE-4FCB-AC84-9E00153436B6}"/>
              </a:ext>
            </a:extLst>
          </p:cNvPr>
          <p:cNvSpPr/>
          <p:nvPr/>
        </p:nvSpPr>
        <p:spPr>
          <a:xfrm>
            <a:off x="999397" y="4722150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BB1C7A11-6978-4F07-B624-0C314C0D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811" y="4809909"/>
            <a:ext cx="435094" cy="435094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9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4450915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9109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161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721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1161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1161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06436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4883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3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lipse 54">
            <a:extLst>
              <a:ext uri="{FF2B5EF4-FFF2-40B4-BE49-F238E27FC236}">
                <a16:creationId xmlns:a16="http://schemas.microsoft.com/office/drawing/2014/main" id="{354232A7-7BC2-4B53-9DAA-FE248FAD7106}"/>
              </a:ext>
            </a:extLst>
          </p:cNvPr>
          <p:cNvSpPr/>
          <p:nvPr/>
        </p:nvSpPr>
        <p:spPr>
          <a:xfrm>
            <a:off x="996169" y="5787599"/>
            <a:ext cx="720000" cy="720000"/>
          </a:xfrm>
          <a:prstGeom prst="ellipse">
            <a:avLst/>
          </a:pr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37" name="Gráfico 36" descr="Marca de seleção com preenchimento sólido">
            <a:extLst>
              <a:ext uri="{FF2B5EF4-FFF2-40B4-BE49-F238E27FC236}">
                <a16:creationId xmlns:a16="http://schemas.microsoft.com/office/drawing/2014/main" id="{981F87EB-48FD-4CDC-A336-3DAFA0E14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067" y="5952308"/>
            <a:ext cx="390582" cy="390582"/>
          </a:xfrm>
          <a:prstGeom prst="rect">
            <a:avLst/>
          </a:prstGeom>
        </p:spPr>
      </p:pic>
      <p:pic>
        <p:nvPicPr>
          <p:cNvPr id="56" name="Gráfico 55" descr="Web design com preenchimento sólido">
            <a:extLst>
              <a:ext uri="{FF2B5EF4-FFF2-40B4-BE49-F238E27FC236}">
                <a16:creationId xmlns:a16="http://schemas.microsoft.com/office/drawing/2014/main" id="{48A95911-05EE-4DCE-B3F9-7CE11612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70" y="524110"/>
            <a:ext cx="390582" cy="390582"/>
          </a:xfrm>
          <a:prstGeom prst="rect">
            <a:avLst/>
          </a:prstGeom>
        </p:spPr>
      </p:pic>
      <p:pic>
        <p:nvPicPr>
          <p:cNvPr id="57" name="Gráfico 56" descr="Laptop com preenchimento sólido">
            <a:extLst>
              <a:ext uri="{FF2B5EF4-FFF2-40B4-BE49-F238E27FC236}">
                <a16:creationId xmlns:a16="http://schemas.microsoft.com/office/drawing/2014/main" id="{252AD6BB-B0E0-4A2A-AFB1-D7E8DABF5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70" y="1391399"/>
            <a:ext cx="390582" cy="390582"/>
          </a:xfrm>
          <a:prstGeom prst="rect">
            <a:avLst/>
          </a:prstGeom>
        </p:spPr>
      </p:pic>
      <p:pic>
        <p:nvPicPr>
          <p:cNvPr id="58" name="Gráfico 57" descr="Tabela com preenchimento sólido">
            <a:extLst>
              <a:ext uri="{FF2B5EF4-FFF2-40B4-BE49-F238E27FC236}">
                <a16:creationId xmlns:a16="http://schemas.microsoft.com/office/drawing/2014/main" id="{9E987A35-30FB-4E88-86DE-5C50BBC86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0" y="3122715"/>
            <a:ext cx="459463" cy="459463"/>
          </a:xfrm>
          <a:prstGeom prst="rect">
            <a:avLst/>
          </a:prstGeom>
        </p:spPr>
      </p:pic>
      <p:pic>
        <p:nvPicPr>
          <p:cNvPr id="59" name="Gráfico 58" descr="Grupo de homens com preenchimento sólido">
            <a:extLst>
              <a:ext uri="{FF2B5EF4-FFF2-40B4-BE49-F238E27FC236}">
                <a16:creationId xmlns:a16="http://schemas.microsoft.com/office/drawing/2014/main" id="{54259F10-EFAB-4473-8DF2-F775EEEE7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270" y="2280029"/>
            <a:ext cx="390582" cy="390582"/>
          </a:xfrm>
          <a:prstGeom prst="rect">
            <a:avLst/>
          </a:prstGeom>
        </p:spPr>
      </p:pic>
      <p:pic>
        <p:nvPicPr>
          <p:cNvPr id="60" name="Gráfico 59" descr="Banco de dados com preenchimento sólido">
            <a:extLst>
              <a:ext uri="{FF2B5EF4-FFF2-40B4-BE49-F238E27FC236}">
                <a16:creationId xmlns:a16="http://schemas.microsoft.com/office/drawing/2014/main" id="{6FBE73A1-BAA4-4115-A33F-92C6B02D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270" y="4091960"/>
            <a:ext cx="390582" cy="390582"/>
          </a:xfrm>
          <a:prstGeom prst="rect">
            <a:avLst/>
          </a:prstGeom>
        </p:spPr>
      </p:pic>
      <p:pic>
        <p:nvPicPr>
          <p:cNvPr id="61" name="Gráfico 60" descr="Programador com preenchimento sólido">
            <a:extLst>
              <a:ext uri="{FF2B5EF4-FFF2-40B4-BE49-F238E27FC236}">
                <a16:creationId xmlns:a16="http://schemas.microsoft.com/office/drawing/2014/main" id="{50A455E8-BC0C-46B4-8004-CA56FD901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014" y="4934651"/>
            <a:ext cx="435094" cy="435094"/>
          </a:xfrm>
          <a:prstGeom prst="rect">
            <a:avLst/>
          </a:prstGeom>
        </p:spPr>
      </p:pic>
      <p:pic>
        <p:nvPicPr>
          <p:cNvPr id="62" name="Gráfico 61" descr="Marca de seleção com preenchimento sólido">
            <a:extLst>
              <a:ext uri="{FF2B5EF4-FFF2-40B4-BE49-F238E27FC236}">
                <a16:creationId xmlns:a16="http://schemas.microsoft.com/office/drawing/2014/main" id="{9AD95985-F11A-423F-BF64-D4EFDF87B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3108" y="5952308"/>
            <a:ext cx="390582" cy="390582"/>
          </a:xfrm>
          <a:prstGeom prst="rect">
            <a:avLst/>
          </a:prstGeom>
        </p:spPr>
      </p:pic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5D9F3563-C063-48E1-90F6-9431E963B1CA}"/>
              </a:ext>
            </a:extLst>
          </p:cNvPr>
          <p:cNvSpPr/>
          <p:nvPr/>
        </p:nvSpPr>
        <p:spPr>
          <a:xfrm rot="16200000">
            <a:off x="-6427542" y="5521199"/>
            <a:ext cx="14107886" cy="1252800"/>
          </a:xfrm>
          <a:custGeom>
            <a:avLst/>
            <a:gdLst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  <a:gd name="connsiteX0" fmla="*/ 14107886 w 14107886"/>
              <a:gd name="connsiteY0" fmla="*/ 1467746 h 1467746"/>
              <a:gd name="connsiteX1" fmla="*/ 7767369 w 14107886"/>
              <a:gd name="connsiteY1" fmla="*/ 1467746 h 1467746"/>
              <a:gd name="connsiteX2" fmla="*/ 7053945 w 14107886"/>
              <a:gd name="connsiteY2" fmla="*/ 961096 h 1467746"/>
              <a:gd name="connsiteX3" fmla="*/ 6340521 w 14107886"/>
              <a:gd name="connsiteY3" fmla="*/ 1467746 h 1467746"/>
              <a:gd name="connsiteX4" fmla="*/ 0 w 14107886"/>
              <a:gd name="connsiteY4" fmla="*/ 1467746 h 1467746"/>
              <a:gd name="connsiteX5" fmla="*/ 0 w 14107886"/>
              <a:gd name="connsiteY5" fmla="*/ 0 h 1467746"/>
              <a:gd name="connsiteX6" fmla="*/ 14107886 w 14107886"/>
              <a:gd name="connsiteY6" fmla="*/ 0 h 1467746"/>
              <a:gd name="connsiteX7" fmla="*/ 14107886 w 14107886"/>
              <a:gd name="connsiteY7" fmla="*/ 1467746 h 146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7886" h="1467746">
                <a:moveTo>
                  <a:pt x="14107886" y="1467746"/>
                </a:moveTo>
                <a:lnTo>
                  <a:pt x="7767369" y="1467746"/>
                </a:lnTo>
                <a:cubicBezTo>
                  <a:pt x="7557988" y="1464687"/>
                  <a:pt x="7486363" y="954832"/>
                  <a:pt x="7053945" y="961096"/>
                </a:cubicBezTo>
                <a:cubicBezTo>
                  <a:pt x="6621527" y="967360"/>
                  <a:pt x="6559378" y="1464687"/>
                  <a:pt x="6340521" y="1467746"/>
                </a:cubicBezTo>
                <a:lnTo>
                  <a:pt x="0" y="1467746"/>
                </a:lnTo>
                <a:lnTo>
                  <a:pt x="0" y="0"/>
                </a:lnTo>
                <a:lnTo>
                  <a:pt x="14107886" y="0"/>
                </a:lnTo>
                <a:lnTo>
                  <a:pt x="14107886" y="1467746"/>
                </a:lnTo>
                <a:close/>
              </a:path>
            </a:pathLst>
          </a:custGeom>
          <a:solidFill>
            <a:srgbClr val="002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Gráfico 29" descr="Web design com preenchimento sólido">
            <a:extLst>
              <a:ext uri="{FF2B5EF4-FFF2-40B4-BE49-F238E27FC236}">
                <a16:creationId xmlns:a16="http://schemas.microsoft.com/office/drawing/2014/main" id="{7C1E8329-3474-4715-93D0-1A718ADAE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793" y="510085"/>
            <a:ext cx="390582" cy="390582"/>
          </a:xfrm>
          <a:prstGeom prst="rect">
            <a:avLst/>
          </a:prstGeom>
        </p:spPr>
      </p:pic>
      <p:pic>
        <p:nvPicPr>
          <p:cNvPr id="32" name="Gráfico 31" descr="Laptop com preenchimento sólido">
            <a:extLst>
              <a:ext uri="{FF2B5EF4-FFF2-40B4-BE49-F238E27FC236}">
                <a16:creationId xmlns:a16="http://schemas.microsoft.com/office/drawing/2014/main" id="{F81E9AF8-C1D9-4AE7-A7E8-E6411AD03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0845" y="1301964"/>
            <a:ext cx="390582" cy="390582"/>
          </a:xfrm>
          <a:prstGeom prst="rect">
            <a:avLst/>
          </a:prstGeom>
        </p:spPr>
      </p:pic>
      <p:pic>
        <p:nvPicPr>
          <p:cNvPr id="33" name="Gráfico 32" descr="Tabela com preenchimento sólido">
            <a:extLst>
              <a:ext uri="{FF2B5EF4-FFF2-40B4-BE49-F238E27FC236}">
                <a16:creationId xmlns:a16="http://schemas.microsoft.com/office/drawing/2014/main" id="{FE726B5B-0FD3-4F66-B0B0-245C2CC980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6405" y="3033280"/>
            <a:ext cx="459463" cy="459463"/>
          </a:xfrm>
          <a:prstGeom prst="rect">
            <a:avLst/>
          </a:prstGeom>
        </p:spPr>
      </p:pic>
      <p:pic>
        <p:nvPicPr>
          <p:cNvPr id="34" name="Gráfico 33" descr="Grupo de homens com preenchimento sólido">
            <a:extLst>
              <a:ext uri="{FF2B5EF4-FFF2-40B4-BE49-F238E27FC236}">
                <a16:creationId xmlns:a16="http://schemas.microsoft.com/office/drawing/2014/main" id="{3CF3F2B2-45C7-4FEF-95FC-9918D4B2D3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0845" y="2190594"/>
            <a:ext cx="390582" cy="390582"/>
          </a:xfrm>
          <a:prstGeom prst="rect">
            <a:avLst/>
          </a:prstGeom>
        </p:spPr>
      </p:pic>
      <p:pic>
        <p:nvPicPr>
          <p:cNvPr id="36" name="Gráfico 35" descr="Banco de dados com preenchimento sólido">
            <a:extLst>
              <a:ext uri="{FF2B5EF4-FFF2-40B4-BE49-F238E27FC236}">
                <a16:creationId xmlns:a16="http://schemas.microsoft.com/office/drawing/2014/main" id="{B8E24EC6-5A0B-45FF-8B88-0B17BDC482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0845" y="4002525"/>
            <a:ext cx="390582" cy="390582"/>
          </a:xfrm>
          <a:prstGeom prst="rect">
            <a:avLst/>
          </a:prstGeom>
        </p:spPr>
      </p:pic>
      <p:pic>
        <p:nvPicPr>
          <p:cNvPr id="40" name="Gráfico 39" descr="Programador com preenchimento sólido">
            <a:extLst>
              <a:ext uri="{FF2B5EF4-FFF2-40B4-BE49-F238E27FC236}">
                <a16:creationId xmlns:a16="http://schemas.microsoft.com/office/drawing/2014/main" id="{3D146148-5CC9-4B4C-956E-EF641AEE3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8589" y="4845216"/>
            <a:ext cx="435094" cy="435094"/>
          </a:xfrm>
          <a:prstGeom prst="rect">
            <a:avLst/>
          </a:prstGeom>
        </p:spPr>
      </p:pic>
      <p:pic>
        <p:nvPicPr>
          <p:cNvPr id="41" name="Gráfico 40" descr="Marca de seleção com preenchimento sólido">
            <a:extLst>
              <a:ext uri="{FF2B5EF4-FFF2-40B4-BE49-F238E27FC236}">
                <a16:creationId xmlns:a16="http://schemas.microsoft.com/office/drawing/2014/main" id="{2221C2F2-B587-4F78-87DD-7311DCA685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1920" y="5862873"/>
            <a:ext cx="390582" cy="3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2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Listas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S. ‎</dc:creator>
  <cp:lastModifiedBy>PROGR WEB - MANHA</cp:lastModifiedBy>
  <cp:revision>11</cp:revision>
  <dcterms:created xsi:type="dcterms:W3CDTF">2021-12-08T21:39:59Z</dcterms:created>
  <dcterms:modified xsi:type="dcterms:W3CDTF">2021-12-09T14:55:29Z</dcterms:modified>
</cp:coreProperties>
</file>