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9"/>
  </p:notesMasterIdLst>
  <p:sldIdLst>
    <p:sldId id="257" r:id="rId2"/>
    <p:sldId id="264" r:id="rId3"/>
    <p:sldId id="265" r:id="rId4"/>
    <p:sldId id="259" r:id="rId5"/>
    <p:sldId id="266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8"/>
    <a:srgbClr val="000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3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9C8F2-6077-4354-8185-302FDA2E52F8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C2B1F-D4FE-401F-B1A7-D0E3DEA33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12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682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97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730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7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49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730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270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24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7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939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834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97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38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812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739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25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29F9D-9602-4019-A182-CAC47BBE4920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87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8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.png"/><Relationship Id="rId26" Type="http://schemas.openxmlformats.org/officeDocument/2006/relationships/image" Target="../media/image26.png"/><Relationship Id="rId3" Type="http://schemas.openxmlformats.org/officeDocument/2006/relationships/image" Target="../media/image35.svg"/><Relationship Id="rId21" Type="http://schemas.openxmlformats.org/officeDocument/2006/relationships/image" Target="../media/image37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34.png"/><Relationship Id="rId16" Type="http://schemas.openxmlformats.org/officeDocument/2006/relationships/image" Target="../media/image16.png"/><Relationship Id="rId20" Type="http://schemas.openxmlformats.org/officeDocument/2006/relationships/image" Target="../media/image36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3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.png"/><Relationship Id="rId26" Type="http://schemas.openxmlformats.org/officeDocument/2006/relationships/image" Target="../media/image26.png"/><Relationship Id="rId3" Type="http://schemas.openxmlformats.org/officeDocument/2006/relationships/image" Target="../media/image35.svg"/><Relationship Id="rId21" Type="http://schemas.openxmlformats.org/officeDocument/2006/relationships/image" Target="../media/image37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34.png"/><Relationship Id="rId16" Type="http://schemas.openxmlformats.org/officeDocument/2006/relationships/image" Target="../media/image16.png"/><Relationship Id="rId20" Type="http://schemas.openxmlformats.org/officeDocument/2006/relationships/image" Target="../media/image36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3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.png"/><Relationship Id="rId26" Type="http://schemas.openxmlformats.org/officeDocument/2006/relationships/image" Target="../media/image38.png"/><Relationship Id="rId3" Type="http://schemas.openxmlformats.org/officeDocument/2006/relationships/image" Target="../media/image27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6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3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39.svg"/><Relationship Id="rId30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.png"/><Relationship Id="rId26" Type="http://schemas.openxmlformats.org/officeDocument/2006/relationships/image" Target="../media/image26.png"/><Relationship Id="rId3" Type="http://schemas.openxmlformats.org/officeDocument/2006/relationships/image" Target="../media/image29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8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4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40.png"/><Relationship Id="rId10" Type="http://schemas.openxmlformats.org/officeDocument/2006/relationships/image" Target="../media/image10.png"/><Relationship Id="rId19" Type="http://schemas.openxmlformats.org/officeDocument/2006/relationships/image" Target="../media/image3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A5574BB-60E5-4C5D-9EAF-4B7F73F9CE75}"/>
              </a:ext>
            </a:extLst>
          </p:cNvPr>
          <p:cNvSpPr/>
          <p:nvPr/>
        </p:nvSpPr>
        <p:spPr>
          <a:xfrm>
            <a:off x="714044" y="-41130"/>
            <a:ext cx="11477956" cy="6899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7C3AA0-58C2-4536-9696-F713BF1E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308" y="2581176"/>
            <a:ext cx="3040907" cy="154068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77F5739-17E9-41AA-A751-BDF2F6235614}"/>
              </a:ext>
            </a:extLst>
          </p:cNvPr>
          <p:cNvSpPr/>
          <p:nvPr/>
        </p:nvSpPr>
        <p:spPr>
          <a:xfrm>
            <a:off x="6465206" y="2367278"/>
            <a:ext cx="4471018" cy="2250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rgbClr val="00007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Sistema de Gestão</a:t>
            </a:r>
          </a:p>
          <a:p>
            <a:r>
              <a:rPr lang="pt-BR" sz="3600" b="1" dirty="0">
                <a:solidFill>
                  <a:srgbClr val="00007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Escola de Idiomas</a:t>
            </a:r>
          </a:p>
          <a:p>
            <a:pPr algn="ctr"/>
            <a:r>
              <a:rPr lang="pt-BR" sz="3600" b="1" dirty="0">
                <a:solidFill>
                  <a:srgbClr val="00007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</a:t>
            </a:r>
            <a:r>
              <a:rPr lang="pt-BR" sz="3600" b="1" dirty="0" err="1">
                <a:solidFill>
                  <a:srgbClr val="00007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Speak</a:t>
            </a:r>
            <a:r>
              <a:rPr lang="pt-BR" sz="3600" b="1" dirty="0">
                <a:solidFill>
                  <a:srgbClr val="00007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Now 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09EB91BF-BFEB-4C15-A053-946DEE17CF5F}"/>
              </a:ext>
            </a:extLst>
          </p:cNvPr>
          <p:cNvSpPr/>
          <p:nvPr/>
        </p:nvSpPr>
        <p:spPr>
          <a:xfrm>
            <a:off x="987797" y="350400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19" name="Gráfico 18" descr="Web design com preenchimento sólido">
            <a:extLst>
              <a:ext uri="{FF2B5EF4-FFF2-40B4-BE49-F238E27FC236}">
                <a16:creationId xmlns:a16="http://schemas.microsoft.com/office/drawing/2014/main" id="{D4D1DC63-15DF-48EB-B5BA-8F054507C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1467" y="524110"/>
            <a:ext cx="390582" cy="390582"/>
          </a:xfrm>
          <a:prstGeom prst="rect">
            <a:avLst/>
          </a:prstGeom>
        </p:spPr>
      </p:pic>
      <p:pic>
        <p:nvPicPr>
          <p:cNvPr id="56" name="Gráfico 55" descr="Web design com preenchimento sólido">
            <a:extLst>
              <a:ext uri="{FF2B5EF4-FFF2-40B4-BE49-F238E27FC236}">
                <a16:creationId xmlns:a16="http://schemas.microsoft.com/office/drawing/2014/main" id="{48A95911-05EE-4DCE-B3F9-7CE116123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463" y="524110"/>
            <a:ext cx="390582" cy="390582"/>
          </a:xfrm>
          <a:prstGeom prst="rect">
            <a:avLst/>
          </a:prstGeom>
        </p:spPr>
      </p:pic>
      <p:pic>
        <p:nvPicPr>
          <p:cNvPr id="57" name="Gráfico 56" descr="Laptop com preenchimento sólido">
            <a:extLst>
              <a:ext uri="{FF2B5EF4-FFF2-40B4-BE49-F238E27FC236}">
                <a16:creationId xmlns:a16="http://schemas.microsoft.com/office/drawing/2014/main" id="{252AD6BB-B0E0-4A2A-AFB1-D7E8DABF54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270" y="1391399"/>
            <a:ext cx="390582" cy="390582"/>
          </a:xfrm>
          <a:prstGeom prst="rect">
            <a:avLst/>
          </a:prstGeom>
        </p:spPr>
      </p:pic>
      <p:pic>
        <p:nvPicPr>
          <p:cNvPr id="58" name="Gráfico 57" descr="Tabela com preenchimento sólido">
            <a:extLst>
              <a:ext uri="{FF2B5EF4-FFF2-40B4-BE49-F238E27FC236}">
                <a16:creationId xmlns:a16="http://schemas.microsoft.com/office/drawing/2014/main" id="{9E987A35-30FB-4E88-86DE-5C50BBC861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4830" y="3122715"/>
            <a:ext cx="459463" cy="459463"/>
          </a:xfrm>
          <a:prstGeom prst="rect">
            <a:avLst/>
          </a:prstGeom>
        </p:spPr>
      </p:pic>
      <p:pic>
        <p:nvPicPr>
          <p:cNvPr id="59" name="Gráfico 58" descr="Grupo de homens com preenchimento sólido">
            <a:extLst>
              <a:ext uri="{FF2B5EF4-FFF2-40B4-BE49-F238E27FC236}">
                <a16:creationId xmlns:a16="http://schemas.microsoft.com/office/drawing/2014/main" id="{54259F10-EFAB-4473-8DF2-F775EEEE75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9270" y="2280029"/>
            <a:ext cx="390582" cy="390582"/>
          </a:xfrm>
          <a:prstGeom prst="rect">
            <a:avLst/>
          </a:prstGeom>
        </p:spPr>
      </p:pic>
      <p:pic>
        <p:nvPicPr>
          <p:cNvPr id="60" name="Gráfico 59" descr="Banco de dados com preenchimento sólido">
            <a:extLst>
              <a:ext uri="{FF2B5EF4-FFF2-40B4-BE49-F238E27FC236}">
                <a16:creationId xmlns:a16="http://schemas.microsoft.com/office/drawing/2014/main" id="{6FBE73A1-BAA4-4115-A33F-92C6B02D53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9270" y="4091960"/>
            <a:ext cx="390582" cy="390582"/>
          </a:xfrm>
          <a:prstGeom prst="rect">
            <a:avLst/>
          </a:prstGeom>
        </p:spPr>
      </p:pic>
      <p:pic>
        <p:nvPicPr>
          <p:cNvPr id="61" name="Gráfico 60" descr="Programador com preenchimento sólido">
            <a:extLst>
              <a:ext uri="{FF2B5EF4-FFF2-40B4-BE49-F238E27FC236}">
                <a16:creationId xmlns:a16="http://schemas.microsoft.com/office/drawing/2014/main" id="{50A455E8-BC0C-46B4-8004-CA56FD901E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7014" y="4934651"/>
            <a:ext cx="435094" cy="435094"/>
          </a:xfrm>
          <a:prstGeom prst="rect">
            <a:avLst/>
          </a:prstGeom>
        </p:spPr>
      </p:pic>
      <p:pic>
        <p:nvPicPr>
          <p:cNvPr id="62" name="Gráfico 61" descr="Marca de seleção com preenchimento sólido">
            <a:extLst>
              <a:ext uri="{FF2B5EF4-FFF2-40B4-BE49-F238E27FC236}">
                <a16:creationId xmlns:a16="http://schemas.microsoft.com/office/drawing/2014/main" id="{9AD95985-F11A-423F-BF64-D4EFDF87BD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92498" y="5952308"/>
            <a:ext cx="390582" cy="390582"/>
          </a:xfrm>
          <a:prstGeom prst="rect">
            <a:avLst/>
          </a:prstGeom>
        </p:spPr>
      </p:pic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5D9F3563-C063-48E1-90F6-9431E963B1CA}"/>
              </a:ext>
            </a:extLst>
          </p:cNvPr>
          <p:cNvSpPr/>
          <p:nvPr/>
        </p:nvSpPr>
        <p:spPr>
          <a:xfrm rot="16200000">
            <a:off x="-6428483" y="93942"/>
            <a:ext cx="14107886" cy="1250917"/>
          </a:xfrm>
          <a:custGeom>
            <a:avLst/>
            <a:gdLst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7886" h="146774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Gráfico 29" descr="Web design com preenchimento sólido">
            <a:extLst>
              <a:ext uri="{FF2B5EF4-FFF2-40B4-BE49-F238E27FC236}">
                <a16:creationId xmlns:a16="http://schemas.microsoft.com/office/drawing/2014/main" id="{7C1E8329-3474-4715-93D0-1A718ADAE35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36640" y="510085"/>
            <a:ext cx="390582" cy="390582"/>
          </a:xfrm>
          <a:prstGeom prst="rect">
            <a:avLst/>
          </a:prstGeom>
        </p:spPr>
      </p:pic>
      <p:pic>
        <p:nvPicPr>
          <p:cNvPr id="32" name="Gráfico 31" descr="Laptop com preenchimento sólido">
            <a:extLst>
              <a:ext uri="{FF2B5EF4-FFF2-40B4-BE49-F238E27FC236}">
                <a16:creationId xmlns:a16="http://schemas.microsoft.com/office/drawing/2014/main" id="{F81E9AF8-C1D9-4AE7-A7E8-E6411AD032E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8082" y="1301964"/>
            <a:ext cx="390582" cy="390582"/>
          </a:xfrm>
          <a:prstGeom prst="rect">
            <a:avLst/>
          </a:prstGeom>
        </p:spPr>
      </p:pic>
      <p:pic>
        <p:nvPicPr>
          <p:cNvPr id="33" name="Gráfico 32" descr="Tabela com preenchimento sólido">
            <a:extLst>
              <a:ext uri="{FF2B5EF4-FFF2-40B4-BE49-F238E27FC236}">
                <a16:creationId xmlns:a16="http://schemas.microsoft.com/office/drawing/2014/main" id="{FE726B5B-0FD3-4F66-B0B0-245C2CC980F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3642" y="3033280"/>
            <a:ext cx="459463" cy="459463"/>
          </a:xfrm>
          <a:prstGeom prst="rect">
            <a:avLst/>
          </a:prstGeom>
        </p:spPr>
      </p:pic>
      <p:pic>
        <p:nvPicPr>
          <p:cNvPr id="34" name="Gráfico 33" descr="Grupo de homens com preenchimento sólido">
            <a:extLst>
              <a:ext uri="{FF2B5EF4-FFF2-40B4-BE49-F238E27FC236}">
                <a16:creationId xmlns:a16="http://schemas.microsoft.com/office/drawing/2014/main" id="{3CF3F2B2-45C7-4FEF-95FC-9918D4B2D3A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28082" y="2190594"/>
            <a:ext cx="390582" cy="390582"/>
          </a:xfrm>
          <a:prstGeom prst="rect">
            <a:avLst/>
          </a:prstGeom>
        </p:spPr>
      </p:pic>
      <p:pic>
        <p:nvPicPr>
          <p:cNvPr id="36" name="Gráfico 35" descr="Banco de dados com preenchimento sólido">
            <a:extLst>
              <a:ext uri="{FF2B5EF4-FFF2-40B4-BE49-F238E27FC236}">
                <a16:creationId xmlns:a16="http://schemas.microsoft.com/office/drawing/2014/main" id="{B8E24EC6-5A0B-45FF-8B88-0B17BDC4822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28082" y="4002525"/>
            <a:ext cx="390582" cy="390582"/>
          </a:xfrm>
          <a:prstGeom prst="rect">
            <a:avLst/>
          </a:prstGeom>
        </p:spPr>
      </p:pic>
      <p:pic>
        <p:nvPicPr>
          <p:cNvPr id="40" name="Gráfico 39" descr="Programador com preenchimento sólido">
            <a:extLst>
              <a:ext uri="{FF2B5EF4-FFF2-40B4-BE49-F238E27FC236}">
                <a16:creationId xmlns:a16="http://schemas.microsoft.com/office/drawing/2014/main" id="{3D146148-5CC9-4B4C-956E-EF641AEE325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5826" y="4845216"/>
            <a:ext cx="435094" cy="435094"/>
          </a:xfrm>
          <a:prstGeom prst="rect">
            <a:avLst/>
          </a:prstGeom>
        </p:spPr>
      </p:pic>
      <p:pic>
        <p:nvPicPr>
          <p:cNvPr id="41" name="Gráfico 40" descr="Marca de seleção com preenchimento sólido">
            <a:extLst>
              <a:ext uri="{FF2B5EF4-FFF2-40B4-BE49-F238E27FC236}">
                <a16:creationId xmlns:a16="http://schemas.microsoft.com/office/drawing/2014/main" id="{2221C2F2-B587-4F78-87DD-7311DCA685B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31310" y="5862873"/>
            <a:ext cx="390582" cy="39058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5A76A2C-6C04-4331-805B-ED59FA7DF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688" y="6162825"/>
            <a:ext cx="834263" cy="48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02CF0FBB-9103-40E8-ADBE-C6A1D2C6E01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56" y="6342890"/>
            <a:ext cx="1250918" cy="35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5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ipse 38">
            <a:extLst>
              <a:ext uri="{FF2B5EF4-FFF2-40B4-BE49-F238E27FC236}">
                <a16:creationId xmlns:a16="http://schemas.microsoft.com/office/drawing/2014/main" id="{09EB91BF-BFEB-4C15-A053-946DEE17CF5F}"/>
              </a:ext>
            </a:extLst>
          </p:cNvPr>
          <p:cNvSpPr/>
          <p:nvPr/>
        </p:nvSpPr>
        <p:spPr>
          <a:xfrm>
            <a:off x="987797" y="350400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19" name="Gráfico 18" descr="Web design com preenchimento sólido">
            <a:extLst>
              <a:ext uri="{FF2B5EF4-FFF2-40B4-BE49-F238E27FC236}">
                <a16:creationId xmlns:a16="http://schemas.microsoft.com/office/drawing/2014/main" id="{D4D1DC63-15DF-48EB-B5BA-8F054507C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1467" y="524110"/>
            <a:ext cx="390582" cy="390582"/>
          </a:xfrm>
          <a:prstGeom prst="rect">
            <a:avLst/>
          </a:prstGeom>
        </p:spPr>
      </p:pic>
      <p:pic>
        <p:nvPicPr>
          <p:cNvPr id="56" name="Gráfico 55" descr="Web design com preenchimento sólido">
            <a:extLst>
              <a:ext uri="{FF2B5EF4-FFF2-40B4-BE49-F238E27FC236}">
                <a16:creationId xmlns:a16="http://schemas.microsoft.com/office/drawing/2014/main" id="{48A95911-05EE-4DCE-B3F9-7CE116123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463" y="524110"/>
            <a:ext cx="390582" cy="390582"/>
          </a:xfrm>
          <a:prstGeom prst="rect">
            <a:avLst/>
          </a:prstGeom>
        </p:spPr>
      </p:pic>
      <p:pic>
        <p:nvPicPr>
          <p:cNvPr id="57" name="Gráfico 56" descr="Laptop com preenchimento sólido">
            <a:extLst>
              <a:ext uri="{FF2B5EF4-FFF2-40B4-BE49-F238E27FC236}">
                <a16:creationId xmlns:a16="http://schemas.microsoft.com/office/drawing/2014/main" id="{252AD6BB-B0E0-4A2A-AFB1-D7E8DABF5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270" y="1391399"/>
            <a:ext cx="390582" cy="390582"/>
          </a:xfrm>
          <a:prstGeom prst="rect">
            <a:avLst/>
          </a:prstGeom>
        </p:spPr>
      </p:pic>
      <p:pic>
        <p:nvPicPr>
          <p:cNvPr id="58" name="Gráfico 57" descr="Tabela com preenchimento sólido">
            <a:extLst>
              <a:ext uri="{FF2B5EF4-FFF2-40B4-BE49-F238E27FC236}">
                <a16:creationId xmlns:a16="http://schemas.microsoft.com/office/drawing/2014/main" id="{9E987A35-30FB-4E88-86DE-5C50BBC86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830" y="3122715"/>
            <a:ext cx="459463" cy="459463"/>
          </a:xfrm>
          <a:prstGeom prst="rect">
            <a:avLst/>
          </a:prstGeom>
        </p:spPr>
      </p:pic>
      <p:pic>
        <p:nvPicPr>
          <p:cNvPr id="59" name="Gráfico 58" descr="Grupo de homens com preenchimento sólido">
            <a:extLst>
              <a:ext uri="{FF2B5EF4-FFF2-40B4-BE49-F238E27FC236}">
                <a16:creationId xmlns:a16="http://schemas.microsoft.com/office/drawing/2014/main" id="{54259F10-EFAB-4473-8DF2-F775EEEE75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270" y="2280029"/>
            <a:ext cx="390582" cy="390582"/>
          </a:xfrm>
          <a:prstGeom prst="rect">
            <a:avLst/>
          </a:prstGeom>
        </p:spPr>
      </p:pic>
      <p:pic>
        <p:nvPicPr>
          <p:cNvPr id="60" name="Gráfico 59" descr="Banco de dados com preenchimento sólido">
            <a:extLst>
              <a:ext uri="{FF2B5EF4-FFF2-40B4-BE49-F238E27FC236}">
                <a16:creationId xmlns:a16="http://schemas.microsoft.com/office/drawing/2014/main" id="{6FBE73A1-BAA4-4115-A33F-92C6B02D5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270" y="4091960"/>
            <a:ext cx="390582" cy="390582"/>
          </a:xfrm>
          <a:prstGeom prst="rect">
            <a:avLst/>
          </a:prstGeom>
        </p:spPr>
      </p:pic>
      <p:pic>
        <p:nvPicPr>
          <p:cNvPr id="61" name="Gráfico 60" descr="Programador com preenchimento sólido">
            <a:extLst>
              <a:ext uri="{FF2B5EF4-FFF2-40B4-BE49-F238E27FC236}">
                <a16:creationId xmlns:a16="http://schemas.microsoft.com/office/drawing/2014/main" id="{50A455E8-BC0C-46B4-8004-CA56FD901E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014" y="4934651"/>
            <a:ext cx="435094" cy="435094"/>
          </a:xfrm>
          <a:prstGeom prst="rect">
            <a:avLst/>
          </a:prstGeom>
        </p:spPr>
      </p:pic>
      <p:pic>
        <p:nvPicPr>
          <p:cNvPr id="62" name="Gráfico 61" descr="Marca de seleção com preenchimento sólido">
            <a:extLst>
              <a:ext uri="{FF2B5EF4-FFF2-40B4-BE49-F238E27FC236}">
                <a16:creationId xmlns:a16="http://schemas.microsoft.com/office/drawing/2014/main" id="{9AD95985-F11A-423F-BF64-D4EFDF87BD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2498" y="5952308"/>
            <a:ext cx="390582" cy="390582"/>
          </a:xfrm>
          <a:prstGeom prst="rect">
            <a:avLst/>
          </a:prstGeom>
        </p:spPr>
      </p:pic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5D9F3563-C063-48E1-90F6-9431E963B1CA}"/>
              </a:ext>
            </a:extLst>
          </p:cNvPr>
          <p:cNvSpPr/>
          <p:nvPr/>
        </p:nvSpPr>
        <p:spPr>
          <a:xfrm rot="16200000">
            <a:off x="-6428483" y="93942"/>
            <a:ext cx="14107886" cy="1250917"/>
          </a:xfrm>
          <a:custGeom>
            <a:avLst/>
            <a:gdLst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7886" h="146774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Gráfico 29" descr="Web design com preenchimento sólido">
            <a:extLst>
              <a:ext uri="{FF2B5EF4-FFF2-40B4-BE49-F238E27FC236}">
                <a16:creationId xmlns:a16="http://schemas.microsoft.com/office/drawing/2014/main" id="{7C1E8329-3474-4715-93D0-1A718ADAE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6640" y="510085"/>
            <a:ext cx="390582" cy="390582"/>
          </a:xfrm>
          <a:prstGeom prst="rect">
            <a:avLst/>
          </a:prstGeom>
        </p:spPr>
      </p:pic>
      <p:pic>
        <p:nvPicPr>
          <p:cNvPr id="32" name="Gráfico 31" descr="Laptop com preenchimento sólido">
            <a:extLst>
              <a:ext uri="{FF2B5EF4-FFF2-40B4-BE49-F238E27FC236}">
                <a16:creationId xmlns:a16="http://schemas.microsoft.com/office/drawing/2014/main" id="{F81E9AF8-C1D9-4AE7-A7E8-E6411AD032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8082" y="1301964"/>
            <a:ext cx="390582" cy="390582"/>
          </a:xfrm>
          <a:prstGeom prst="rect">
            <a:avLst/>
          </a:prstGeom>
        </p:spPr>
      </p:pic>
      <p:pic>
        <p:nvPicPr>
          <p:cNvPr id="33" name="Gráfico 32" descr="Tabela com preenchimento sólido">
            <a:extLst>
              <a:ext uri="{FF2B5EF4-FFF2-40B4-BE49-F238E27FC236}">
                <a16:creationId xmlns:a16="http://schemas.microsoft.com/office/drawing/2014/main" id="{FE726B5B-0FD3-4F66-B0B0-245C2CC980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3642" y="3033280"/>
            <a:ext cx="459463" cy="459463"/>
          </a:xfrm>
          <a:prstGeom prst="rect">
            <a:avLst/>
          </a:prstGeom>
        </p:spPr>
      </p:pic>
      <p:pic>
        <p:nvPicPr>
          <p:cNvPr id="34" name="Gráfico 33" descr="Grupo de homens com preenchimento sólido">
            <a:extLst>
              <a:ext uri="{FF2B5EF4-FFF2-40B4-BE49-F238E27FC236}">
                <a16:creationId xmlns:a16="http://schemas.microsoft.com/office/drawing/2014/main" id="{3CF3F2B2-45C7-4FEF-95FC-9918D4B2D3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28082" y="2190594"/>
            <a:ext cx="390582" cy="390582"/>
          </a:xfrm>
          <a:prstGeom prst="rect">
            <a:avLst/>
          </a:prstGeom>
        </p:spPr>
      </p:pic>
      <p:pic>
        <p:nvPicPr>
          <p:cNvPr id="36" name="Gráfico 35" descr="Banco de dados com preenchimento sólido">
            <a:extLst>
              <a:ext uri="{FF2B5EF4-FFF2-40B4-BE49-F238E27FC236}">
                <a16:creationId xmlns:a16="http://schemas.microsoft.com/office/drawing/2014/main" id="{B8E24EC6-5A0B-45FF-8B88-0B17BDC482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8082" y="4002525"/>
            <a:ext cx="390582" cy="390582"/>
          </a:xfrm>
          <a:prstGeom prst="rect">
            <a:avLst/>
          </a:prstGeom>
        </p:spPr>
      </p:pic>
      <p:pic>
        <p:nvPicPr>
          <p:cNvPr id="40" name="Gráfico 39" descr="Programador com preenchimento sólido">
            <a:extLst>
              <a:ext uri="{FF2B5EF4-FFF2-40B4-BE49-F238E27FC236}">
                <a16:creationId xmlns:a16="http://schemas.microsoft.com/office/drawing/2014/main" id="{3D146148-5CC9-4B4C-956E-EF641AEE32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05826" y="4845216"/>
            <a:ext cx="435094" cy="435094"/>
          </a:xfrm>
          <a:prstGeom prst="rect">
            <a:avLst/>
          </a:prstGeom>
        </p:spPr>
      </p:pic>
      <p:pic>
        <p:nvPicPr>
          <p:cNvPr id="41" name="Gráfico 40" descr="Marca de seleção com preenchimento sólido">
            <a:extLst>
              <a:ext uri="{FF2B5EF4-FFF2-40B4-BE49-F238E27FC236}">
                <a16:creationId xmlns:a16="http://schemas.microsoft.com/office/drawing/2014/main" id="{2221C2F2-B587-4F78-87DD-7311DCA685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1310" y="5862873"/>
            <a:ext cx="390582" cy="39058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9161630-F1C1-4FFB-B1F2-CB61104FE2DD}"/>
              </a:ext>
            </a:extLst>
          </p:cNvPr>
          <p:cNvSpPr/>
          <p:nvPr/>
        </p:nvSpPr>
        <p:spPr>
          <a:xfrm>
            <a:off x="2848630" y="3864325"/>
            <a:ext cx="3247370" cy="8458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CPF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E4BDD6-D792-49FC-BB96-B3FAD63703A9}"/>
              </a:ext>
            </a:extLst>
          </p:cNvPr>
          <p:cNvSpPr/>
          <p:nvPr/>
        </p:nvSpPr>
        <p:spPr>
          <a:xfrm>
            <a:off x="2848629" y="5371666"/>
            <a:ext cx="3267766" cy="8458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Semestre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6190683-7BAE-4052-8A4D-E46380DFE51D}"/>
              </a:ext>
            </a:extLst>
          </p:cNvPr>
          <p:cNvSpPr/>
          <p:nvPr/>
        </p:nvSpPr>
        <p:spPr>
          <a:xfrm>
            <a:off x="2848629" y="719400"/>
            <a:ext cx="7893579" cy="813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Listas - Alunos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672533B-A680-437F-9D39-986303587CF3}"/>
              </a:ext>
            </a:extLst>
          </p:cNvPr>
          <p:cNvSpPr/>
          <p:nvPr/>
        </p:nvSpPr>
        <p:spPr>
          <a:xfrm>
            <a:off x="7610632" y="3864325"/>
            <a:ext cx="3131576" cy="8458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Disciplinas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BB5AEEF-F14E-4116-BD52-7F62F73F2E24}"/>
              </a:ext>
            </a:extLst>
          </p:cNvPr>
          <p:cNvSpPr/>
          <p:nvPr/>
        </p:nvSpPr>
        <p:spPr>
          <a:xfrm>
            <a:off x="7610632" y="5369745"/>
            <a:ext cx="3131576" cy="8458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Ação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1481642-B411-4D16-8F2E-BFDB5A71CABC}"/>
              </a:ext>
            </a:extLst>
          </p:cNvPr>
          <p:cNvSpPr/>
          <p:nvPr/>
        </p:nvSpPr>
        <p:spPr>
          <a:xfrm>
            <a:off x="2848629" y="2385885"/>
            <a:ext cx="3247369" cy="813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Nome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7D7AD8A-172B-4D8C-8795-E862D1FAC9C3}"/>
              </a:ext>
            </a:extLst>
          </p:cNvPr>
          <p:cNvSpPr/>
          <p:nvPr/>
        </p:nvSpPr>
        <p:spPr>
          <a:xfrm>
            <a:off x="7610630" y="2380966"/>
            <a:ext cx="3131578" cy="813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Telefone</a:t>
            </a:r>
          </a:p>
        </p:txBody>
      </p:sp>
    </p:spTree>
    <p:extLst>
      <p:ext uri="{BB962C8B-B14F-4D97-AF65-F5344CB8AC3E}">
        <p14:creationId xmlns:p14="http://schemas.microsoft.com/office/powerpoint/2010/main" val="108202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77F5739-17E9-41AA-A751-BDF2F6235614}"/>
              </a:ext>
            </a:extLst>
          </p:cNvPr>
          <p:cNvSpPr/>
          <p:nvPr/>
        </p:nvSpPr>
        <p:spPr>
          <a:xfrm>
            <a:off x="6465206" y="2367278"/>
            <a:ext cx="4471018" cy="2250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3600" b="1" dirty="0">
              <a:solidFill>
                <a:srgbClr val="00007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09EB91BF-BFEB-4C15-A053-946DEE17CF5F}"/>
              </a:ext>
            </a:extLst>
          </p:cNvPr>
          <p:cNvSpPr/>
          <p:nvPr/>
        </p:nvSpPr>
        <p:spPr>
          <a:xfrm>
            <a:off x="987797" y="350400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19" name="Gráfico 18" descr="Web design com preenchimento sólido">
            <a:extLst>
              <a:ext uri="{FF2B5EF4-FFF2-40B4-BE49-F238E27FC236}">
                <a16:creationId xmlns:a16="http://schemas.microsoft.com/office/drawing/2014/main" id="{D4D1DC63-15DF-48EB-B5BA-8F054507C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1467" y="524110"/>
            <a:ext cx="390582" cy="390582"/>
          </a:xfrm>
          <a:prstGeom prst="rect">
            <a:avLst/>
          </a:prstGeom>
        </p:spPr>
      </p:pic>
      <p:pic>
        <p:nvPicPr>
          <p:cNvPr id="56" name="Gráfico 55" descr="Web design com preenchimento sólido">
            <a:extLst>
              <a:ext uri="{FF2B5EF4-FFF2-40B4-BE49-F238E27FC236}">
                <a16:creationId xmlns:a16="http://schemas.microsoft.com/office/drawing/2014/main" id="{48A95911-05EE-4DCE-B3F9-7CE116123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463" y="524110"/>
            <a:ext cx="390582" cy="390582"/>
          </a:xfrm>
          <a:prstGeom prst="rect">
            <a:avLst/>
          </a:prstGeom>
        </p:spPr>
      </p:pic>
      <p:pic>
        <p:nvPicPr>
          <p:cNvPr id="57" name="Gráfico 56" descr="Laptop com preenchimento sólido">
            <a:extLst>
              <a:ext uri="{FF2B5EF4-FFF2-40B4-BE49-F238E27FC236}">
                <a16:creationId xmlns:a16="http://schemas.microsoft.com/office/drawing/2014/main" id="{252AD6BB-B0E0-4A2A-AFB1-D7E8DABF5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270" y="1391399"/>
            <a:ext cx="390582" cy="390582"/>
          </a:xfrm>
          <a:prstGeom prst="rect">
            <a:avLst/>
          </a:prstGeom>
        </p:spPr>
      </p:pic>
      <p:pic>
        <p:nvPicPr>
          <p:cNvPr id="58" name="Gráfico 57" descr="Tabela com preenchimento sólido">
            <a:extLst>
              <a:ext uri="{FF2B5EF4-FFF2-40B4-BE49-F238E27FC236}">
                <a16:creationId xmlns:a16="http://schemas.microsoft.com/office/drawing/2014/main" id="{9E987A35-30FB-4E88-86DE-5C50BBC86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830" y="3122715"/>
            <a:ext cx="459463" cy="459463"/>
          </a:xfrm>
          <a:prstGeom prst="rect">
            <a:avLst/>
          </a:prstGeom>
        </p:spPr>
      </p:pic>
      <p:pic>
        <p:nvPicPr>
          <p:cNvPr id="59" name="Gráfico 58" descr="Grupo de homens com preenchimento sólido">
            <a:extLst>
              <a:ext uri="{FF2B5EF4-FFF2-40B4-BE49-F238E27FC236}">
                <a16:creationId xmlns:a16="http://schemas.microsoft.com/office/drawing/2014/main" id="{54259F10-EFAB-4473-8DF2-F775EEEE75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270" y="2280029"/>
            <a:ext cx="390582" cy="390582"/>
          </a:xfrm>
          <a:prstGeom prst="rect">
            <a:avLst/>
          </a:prstGeom>
        </p:spPr>
      </p:pic>
      <p:pic>
        <p:nvPicPr>
          <p:cNvPr id="60" name="Gráfico 59" descr="Banco de dados com preenchimento sólido">
            <a:extLst>
              <a:ext uri="{FF2B5EF4-FFF2-40B4-BE49-F238E27FC236}">
                <a16:creationId xmlns:a16="http://schemas.microsoft.com/office/drawing/2014/main" id="{6FBE73A1-BAA4-4115-A33F-92C6B02D5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270" y="4091960"/>
            <a:ext cx="390582" cy="390582"/>
          </a:xfrm>
          <a:prstGeom prst="rect">
            <a:avLst/>
          </a:prstGeom>
        </p:spPr>
      </p:pic>
      <p:pic>
        <p:nvPicPr>
          <p:cNvPr id="61" name="Gráfico 60" descr="Programador com preenchimento sólido">
            <a:extLst>
              <a:ext uri="{FF2B5EF4-FFF2-40B4-BE49-F238E27FC236}">
                <a16:creationId xmlns:a16="http://schemas.microsoft.com/office/drawing/2014/main" id="{50A455E8-BC0C-46B4-8004-CA56FD901E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014" y="4934651"/>
            <a:ext cx="435094" cy="435094"/>
          </a:xfrm>
          <a:prstGeom prst="rect">
            <a:avLst/>
          </a:prstGeom>
        </p:spPr>
      </p:pic>
      <p:pic>
        <p:nvPicPr>
          <p:cNvPr id="62" name="Gráfico 61" descr="Marca de seleção com preenchimento sólido">
            <a:extLst>
              <a:ext uri="{FF2B5EF4-FFF2-40B4-BE49-F238E27FC236}">
                <a16:creationId xmlns:a16="http://schemas.microsoft.com/office/drawing/2014/main" id="{9AD95985-F11A-423F-BF64-D4EFDF87BD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2498" y="5952308"/>
            <a:ext cx="390582" cy="390582"/>
          </a:xfrm>
          <a:prstGeom prst="rect">
            <a:avLst/>
          </a:prstGeom>
        </p:spPr>
      </p:pic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5D9F3563-C063-48E1-90F6-9431E963B1CA}"/>
              </a:ext>
            </a:extLst>
          </p:cNvPr>
          <p:cNvSpPr/>
          <p:nvPr/>
        </p:nvSpPr>
        <p:spPr>
          <a:xfrm rot="16200000">
            <a:off x="-6428483" y="93942"/>
            <a:ext cx="14107886" cy="1250917"/>
          </a:xfrm>
          <a:custGeom>
            <a:avLst/>
            <a:gdLst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7886" h="146774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Gráfico 29" descr="Web design com preenchimento sólido">
            <a:extLst>
              <a:ext uri="{FF2B5EF4-FFF2-40B4-BE49-F238E27FC236}">
                <a16:creationId xmlns:a16="http://schemas.microsoft.com/office/drawing/2014/main" id="{7C1E8329-3474-4715-93D0-1A718ADAE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6640" y="510085"/>
            <a:ext cx="390582" cy="390582"/>
          </a:xfrm>
          <a:prstGeom prst="rect">
            <a:avLst/>
          </a:prstGeom>
        </p:spPr>
      </p:pic>
      <p:pic>
        <p:nvPicPr>
          <p:cNvPr id="32" name="Gráfico 31" descr="Laptop com preenchimento sólido">
            <a:extLst>
              <a:ext uri="{FF2B5EF4-FFF2-40B4-BE49-F238E27FC236}">
                <a16:creationId xmlns:a16="http://schemas.microsoft.com/office/drawing/2014/main" id="{F81E9AF8-C1D9-4AE7-A7E8-E6411AD032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8082" y="1301964"/>
            <a:ext cx="390582" cy="390582"/>
          </a:xfrm>
          <a:prstGeom prst="rect">
            <a:avLst/>
          </a:prstGeom>
        </p:spPr>
      </p:pic>
      <p:pic>
        <p:nvPicPr>
          <p:cNvPr id="33" name="Gráfico 32" descr="Tabela com preenchimento sólido">
            <a:extLst>
              <a:ext uri="{FF2B5EF4-FFF2-40B4-BE49-F238E27FC236}">
                <a16:creationId xmlns:a16="http://schemas.microsoft.com/office/drawing/2014/main" id="{FE726B5B-0FD3-4F66-B0B0-245C2CC980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3642" y="3033280"/>
            <a:ext cx="459463" cy="459463"/>
          </a:xfrm>
          <a:prstGeom prst="rect">
            <a:avLst/>
          </a:prstGeom>
        </p:spPr>
      </p:pic>
      <p:pic>
        <p:nvPicPr>
          <p:cNvPr id="34" name="Gráfico 33" descr="Grupo de homens com preenchimento sólido">
            <a:extLst>
              <a:ext uri="{FF2B5EF4-FFF2-40B4-BE49-F238E27FC236}">
                <a16:creationId xmlns:a16="http://schemas.microsoft.com/office/drawing/2014/main" id="{3CF3F2B2-45C7-4FEF-95FC-9918D4B2D3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28082" y="2190594"/>
            <a:ext cx="390582" cy="390582"/>
          </a:xfrm>
          <a:prstGeom prst="rect">
            <a:avLst/>
          </a:prstGeom>
        </p:spPr>
      </p:pic>
      <p:pic>
        <p:nvPicPr>
          <p:cNvPr id="36" name="Gráfico 35" descr="Banco de dados com preenchimento sólido">
            <a:extLst>
              <a:ext uri="{FF2B5EF4-FFF2-40B4-BE49-F238E27FC236}">
                <a16:creationId xmlns:a16="http://schemas.microsoft.com/office/drawing/2014/main" id="{B8E24EC6-5A0B-45FF-8B88-0B17BDC482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8082" y="4002525"/>
            <a:ext cx="390582" cy="390582"/>
          </a:xfrm>
          <a:prstGeom prst="rect">
            <a:avLst/>
          </a:prstGeom>
        </p:spPr>
      </p:pic>
      <p:pic>
        <p:nvPicPr>
          <p:cNvPr id="40" name="Gráfico 39" descr="Programador com preenchimento sólido">
            <a:extLst>
              <a:ext uri="{FF2B5EF4-FFF2-40B4-BE49-F238E27FC236}">
                <a16:creationId xmlns:a16="http://schemas.microsoft.com/office/drawing/2014/main" id="{3D146148-5CC9-4B4C-956E-EF641AEE32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05826" y="4845216"/>
            <a:ext cx="435094" cy="435094"/>
          </a:xfrm>
          <a:prstGeom prst="rect">
            <a:avLst/>
          </a:prstGeom>
        </p:spPr>
      </p:pic>
      <p:pic>
        <p:nvPicPr>
          <p:cNvPr id="41" name="Gráfico 40" descr="Marca de seleção com preenchimento sólido">
            <a:extLst>
              <a:ext uri="{FF2B5EF4-FFF2-40B4-BE49-F238E27FC236}">
                <a16:creationId xmlns:a16="http://schemas.microsoft.com/office/drawing/2014/main" id="{2221C2F2-B587-4F78-87DD-7311DCA685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1310" y="5862873"/>
            <a:ext cx="390582" cy="39058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CD47513-9C80-41C1-81D8-AD03C6A096F4}"/>
              </a:ext>
            </a:extLst>
          </p:cNvPr>
          <p:cNvSpPr/>
          <p:nvPr/>
        </p:nvSpPr>
        <p:spPr>
          <a:xfrm>
            <a:off x="3046144" y="847460"/>
            <a:ext cx="7703225" cy="840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Listas - Professores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FD904D-C738-486C-B63A-E7C4779615FA}"/>
              </a:ext>
            </a:extLst>
          </p:cNvPr>
          <p:cNvSpPr/>
          <p:nvPr/>
        </p:nvSpPr>
        <p:spPr>
          <a:xfrm>
            <a:off x="3065472" y="2510657"/>
            <a:ext cx="3063108" cy="840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Nome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612BD0E-7873-4FFA-BB74-201EEB2742CB}"/>
              </a:ext>
            </a:extLst>
          </p:cNvPr>
          <p:cNvSpPr/>
          <p:nvPr/>
        </p:nvSpPr>
        <p:spPr>
          <a:xfrm>
            <a:off x="3046144" y="3909478"/>
            <a:ext cx="3063108" cy="840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CPF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E15C9F0-5151-4A00-9154-FDB0A03374D9}"/>
              </a:ext>
            </a:extLst>
          </p:cNvPr>
          <p:cNvSpPr/>
          <p:nvPr/>
        </p:nvSpPr>
        <p:spPr>
          <a:xfrm>
            <a:off x="3065472" y="5280310"/>
            <a:ext cx="3063108" cy="840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Telefone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BB51725-40C8-4ED0-9838-A3B95CA63BF7}"/>
              </a:ext>
            </a:extLst>
          </p:cNvPr>
          <p:cNvSpPr/>
          <p:nvPr/>
        </p:nvSpPr>
        <p:spPr>
          <a:xfrm>
            <a:off x="7686261" y="2510657"/>
            <a:ext cx="3063108" cy="840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Disciplinas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5669AF5-8CF4-47CA-BBAC-3A259D008312}"/>
              </a:ext>
            </a:extLst>
          </p:cNvPr>
          <p:cNvSpPr/>
          <p:nvPr/>
        </p:nvSpPr>
        <p:spPr>
          <a:xfrm>
            <a:off x="7686261" y="3906353"/>
            <a:ext cx="3063108" cy="8407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Semestre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C7F39E9-0F9E-4683-A0D4-A749F4EF126A}"/>
              </a:ext>
            </a:extLst>
          </p:cNvPr>
          <p:cNvSpPr/>
          <p:nvPr/>
        </p:nvSpPr>
        <p:spPr>
          <a:xfrm>
            <a:off x="7686261" y="5277143"/>
            <a:ext cx="3063108" cy="8407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Ação</a:t>
            </a:r>
          </a:p>
        </p:txBody>
      </p:sp>
    </p:spTree>
    <p:extLst>
      <p:ext uri="{BB962C8B-B14F-4D97-AF65-F5344CB8AC3E}">
        <p14:creationId xmlns:p14="http://schemas.microsoft.com/office/powerpoint/2010/main" val="4132340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Elipse 49">
            <a:extLst>
              <a:ext uri="{FF2B5EF4-FFF2-40B4-BE49-F238E27FC236}">
                <a16:creationId xmlns:a16="http://schemas.microsoft.com/office/drawing/2014/main" id="{07FF099D-3032-4477-86EF-6230FB62BD60}"/>
              </a:ext>
            </a:extLst>
          </p:cNvPr>
          <p:cNvSpPr/>
          <p:nvPr/>
        </p:nvSpPr>
        <p:spPr>
          <a:xfrm>
            <a:off x="982069" y="1127352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29" name="Gráfico 28" descr="Laptop com preenchimento sólido">
            <a:extLst>
              <a:ext uri="{FF2B5EF4-FFF2-40B4-BE49-F238E27FC236}">
                <a16:creationId xmlns:a16="http://schemas.microsoft.com/office/drawing/2014/main" id="{B2278877-F826-4657-9C83-66C51E64B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739" y="1301964"/>
            <a:ext cx="390582" cy="390582"/>
          </a:xfrm>
          <a:prstGeom prst="rect">
            <a:avLst/>
          </a:prstGeom>
        </p:spPr>
      </p:pic>
      <p:pic>
        <p:nvPicPr>
          <p:cNvPr id="56" name="Gráfico 55" descr="Web design com preenchimento sólido">
            <a:extLst>
              <a:ext uri="{FF2B5EF4-FFF2-40B4-BE49-F238E27FC236}">
                <a16:creationId xmlns:a16="http://schemas.microsoft.com/office/drawing/2014/main" id="{48A95911-05EE-4DCE-B3F9-7CE116123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70" y="524110"/>
            <a:ext cx="390582" cy="390582"/>
          </a:xfrm>
          <a:prstGeom prst="rect">
            <a:avLst/>
          </a:prstGeom>
        </p:spPr>
      </p:pic>
      <p:pic>
        <p:nvPicPr>
          <p:cNvPr id="57" name="Gráfico 56" descr="Laptop com preenchimento sólido">
            <a:extLst>
              <a:ext uri="{FF2B5EF4-FFF2-40B4-BE49-F238E27FC236}">
                <a16:creationId xmlns:a16="http://schemas.microsoft.com/office/drawing/2014/main" id="{252AD6BB-B0E0-4A2A-AFB1-D7E8DABF5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002" y="1391399"/>
            <a:ext cx="390582" cy="390582"/>
          </a:xfrm>
          <a:prstGeom prst="rect">
            <a:avLst/>
          </a:prstGeom>
        </p:spPr>
      </p:pic>
      <p:pic>
        <p:nvPicPr>
          <p:cNvPr id="58" name="Gráfico 57" descr="Tabela com preenchimento sólido">
            <a:extLst>
              <a:ext uri="{FF2B5EF4-FFF2-40B4-BE49-F238E27FC236}">
                <a16:creationId xmlns:a16="http://schemas.microsoft.com/office/drawing/2014/main" id="{9E987A35-30FB-4E88-86DE-5C50BBC86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830" y="3122715"/>
            <a:ext cx="459463" cy="459463"/>
          </a:xfrm>
          <a:prstGeom prst="rect">
            <a:avLst/>
          </a:prstGeom>
        </p:spPr>
      </p:pic>
      <p:pic>
        <p:nvPicPr>
          <p:cNvPr id="59" name="Gráfico 58" descr="Grupo de homens com preenchimento sólido">
            <a:extLst>
              <a:ext uri="{FF2B5EF4-FFF2-40B4-BE49-F238E27FC236}">
                <a16:creationId xmlns:a16="http://schemas.microsoft.com/office/drawing/2014/main" id="{54259F10-EFAB-4473-8DF2-F775EEEE75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270" y="2280029"/>
            <a:ext cx="390582" cy="390582"/>
          </a:xfrm>
          <a:prstGeom prst="rect">
            <a:avLst/>
          </a:prstGeom>
        </p:spPr>
      </p:pic>
      <p:pic>
        <p:nvPicPr>
          <p:cNvPr id="60" name="Gráfico 59" descr="Banco de dados com preenchimento sólido">
            <a:extLst>
              <a:ext uri="{FF2B5EF4-FFF2-40B4-BE49-F238E27FC236}">
                <a16:creationId xmlns:a16="http://schemas.microsoft.com/office/drawing/2014/main" id="{6FBE73A1-BAA4-4115-A33F-92C6B02D5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270" y="4091960"/>
            <a:ext cx="390582" cy="390582"/>
          </a:xfrm>
          <a:prstGeom prst="rect">
            <a:avLst/>
          </a:prstGeom>
        </p:spPr>
      </p:pic>
      <p:pic>
        <p:nvPicPr>
          <p:cNvPr id="61" name="Gráfico 60" descr="Programador com preenchimento sólido">
            <a:extLst>
              <a:ext uri="{FF2B5EF4-FFF2-40B4-BE49-F238E27FC236}">
                <a16:creationId xmlns:a16="http://schemas.microsoft.com/office/drawing/2014/main" id="{50A455E8-BC0C-46B4-8004-CA56FD901E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014" y="4934651"/>
            <a:ext cx="435094" cy="435094"/>
          </a:xfrm>
          <a:prstGeom prst="rect">
            <a:avLst/>
          </a:prstGeom>
        </p:spPr>
      </p:pic>
      <p:pic>
        <p:nvPicPr>
          <p:cNvPr id="62" name="Gráfico 61" descr="Marca de seleção com preenchimento sólido">
            <a:extLst>
              <a:ext uri="{FF2B5EF4-FFF2-40B4-BE49-F238E27FC236}">
                <a16:creationId xmlns:a16="http://schemas.microsoft.com/office/drawing/2014/main" id="{9AD95985-F11A-423F-BF64-D4EFDF87BD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2498" y="5952308"/>
            <a:ext cx="390582" cy="390582"/>
          </a:xfrm>
          <a:prstGeom prst="rect">
            <a:avLst/>
          </a:prstGeom>
        </p:spPr>
      </p:pic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5D9F3563-C063-48E1-90F6-9431E963B1CA}"/>
              </a:ext>
            </a:extLst>
          </p:cNvPr>
          <p:cNvSpPr/>
          <p:nvPr/>
        </p:nvSpPr>
        <p:spPr>
          <a:xfrm rot="16200000">
            <a:off x="-6427542" y="861855"/>
            <a:ext cx="14107886" cy="1252800"/>
          </a:xfrm>
          <a:custGeom>
            <a:avLst/>
            <a:gdLst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7886" h="146774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Gráfico 29" descr="Web design com preenchimento sólido">
            <a:extLst>
              <a:ext uri="{FF2B5EF4-FFF2-40B4-BE49-F238E27FC236}">
                <a16:creationId xmlns:a16="http://schemas.microsoft.com/office/drawing/2014/main" id="{7C1E8329-3474-4715-93D0-1A718ADAE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3064" y="510085"/>
            <a:ext cx="390582" cy="390582"/>
          </a:xfrm>
          <a:prstGeom prst="rect">
            <a:avLst/>
          </a:prstGeom>
        </p:spPr>
      </p:pic>
      <p:pic>
        <p:nvPicPr>
          <p:cNvPr id="32" name="Gráfico 31" descr="Laptop com preenchimento sólido">
            <a:extLst>
              <a:ext uri="{FF2B5EF4-FFF2-40B4-BE49-F238E27FC236}">
                <a16:creationId xmlns:a16="http://schemas.microsoft.com/office/drawing/2014/main" id="{F81E9AF8-C1D9-4AE7-A7E8-E6411AD032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8692" y="1301964"/>
            <a:ext cx="390582" cy="390582"/>
          </a:xfrm>
          <a:prstGeom prst="rect">
            <a:avLst/>
          </a:prstGeom>
        </p:spPr>
      </p:pic>
      <p:pic>
        <p:nvPicPr>
          <p:cNvPr id="33" name="Gráfico 32" descr="Tabela com preenchimento sólido">
            <a:extLst>
              <a:ext uri="{FF2B5EF4-FFF2-40B4-BE49-F238E27FC236}">
                <a16:creationId xmlns:a16="http://schemas.microsoft.com/office/drawing/2014/main" id="{FE726B5B-0FD3-4F66-B0B0-245C2CC980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3642" y="3033280"/>
            <a:ext cx="459463" cy="459463"/>
          </a:xfrm>
          <a:prstGeom prst="rect">
            <a:avLst/>
          </a:prstGeom>
        </p:spPr>
      </p:pic>
      <p:pic>
        <p:nvPicPr>
          <p:cNvPr id="34" name="Gráfico 33" descr="Grupo de homens com preenchimento sólido">
            <a:extLst>
              <a:ext uri="{FF2B5EF4-FFF2-40B4-BE49-F238E27FC236}">
                <a16:creationId xmlns:a16="http://schemas.microsoft.com/office/drawing/2014/main" id="{3CF3F2B2-45C7-4FEF-95FC-9918D4B2D3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28082" y="2190594"/>
            <a:ext cx="390582" cy="390582"/>
          </a:xfrm>
          <a:prstGeom prst="rect">
            <a:avLst/>
          </a:prstGeom>
        </p:spPr>
      </p:pic>
      <p:pic>
        <p:nvPicPr>
          <p:cNvPr id="36" name="Gráfico 35" descr="Banco de dados com preenchimento sólido">
            <a:extLst>
              <a:ext uri="{FF2B5EF4-FFF2-40B4-BE49-F238E27FC236}">
                <a16:creationId xmlns:a16="http://schemas.microsoft.com/office/drawing/2014/main" id="{B8E24EC6-5A0B-45FF-8B88-0B17BDC482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8082" y="4002525"/>
            <a:ext cx="390582" cy="390582"/>
          </a:xfrm>
          <a:prstGeom prst="rect">
            <a:avLst/>
          </a:prstGeom>
        </p:spPr>
      </p:pic>
      <p:pic>
        <p:nvPicPr>
          <p:cNvPr id="40" name="Gráfico 39" descr="Programador com preenchimento sólido">
            <a:extLst>
              <a:ext uri="{FF2B5EF4-FFF2-40B4-BE49-F238E27FC236}">
                <a16:creationId xmlns:a16="http://schemas.microsoft.com/office/drawing/2014/main" id="{3D146148-5CC9-4B4C-956E-EF641AEE32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05826" y="4845216"/>
            <a:ext cx="435094" cy="435094"/>
          </a:xfrm>
          <a:prstGeom prst="rect">
            <a:avLst/>
          </a:prstGeom>
        </p:spPr>
      </p:pic>
      <p:pic>
        <p:nvPicPr>
          <p:cNvPr id="41" name="Gráfico 40" descr="Marca de seleção com preenchimento sólido">
            <a:extLst>
              <a:ext uri="{FF2B5EF4-FFF2-40B4-BE49-F238E27FC236}">
                <a16:creationId xmlns:a16="http://schemas.microsoft.com/office/drawing/2014/main" id="{2221C2F2-B587-4F78-87DD-7311DCA685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1310" y="5862873"/>
            <a:ext cx="390582" cy="39058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1D4C5A5-0755-4F19-8FBB-8558F4FBDFB2}"/>
              </a:ext>
            </a:extLst>
          </p:cNvPr>
          <p:cNvSpPr/>
          <p:nvPr/>
        </p:nvSpPr>
        <p:spPr>
          <a:xfrm>
            <a:off x="2167304" y="3614529"/>
            <a:ext cx="3928696" cy="6718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Ficha De Matrícula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CD343E-84F0-4260-97E7-6C8DF3C3CCE7}"/>
              </a:ext>
            </a:extLst>
          </p:cNvPr>
          <p:cNvSpPr/>
          <p:nvPr/>
        </p:nvSpPr>
        <p:spPr>
          <a:xfrm>
            <a:off x="2167303" y="2081649"/>
            <a:ext cx="3928697" cy="1247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Nome Do Aluno</a:t>
            </a:r>
          </a:p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Matrícula Curso</a:t>
            </a:r>
          </a:p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Semestre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1795657-AF90-44FA-8303-044565DFF944}"/>
              </a:ext>
            </a:extLst>
          </p:cNvPr>
          <p:cNvSpPr/>
          <p:nvPr/>
        </p:nvSpPr>
        <p:spPr>
          <a:xfrm>
            <a:off x="2167304" y="4742516"/>
            <a:ext cx="3928696" cy="6718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Declaração De Matrícula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55D3F8-3332-4CC0-A2E1-4E67E2FADD9D}"/>
              </a:ext>
            </a:extLst>
          </p:cNvPr>
          <p:cNvSpPr/>
          <p:nvPr/>
        </p:nvSpPr>
        <p:spPr>
          <a:xfrm>
            <a:off x="7560764" y="3587902"/>
            <a:ext cx="4408824" cy="698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Declaração De Frequência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AFE8237-43E9-4943-804A-1D6C7A4D871F}"/>
              </a:ext>
            </a:extLst>
          </p:cNvPr>
          <p:cNvSpPr/>
          <p:nvPr/>
        </p:nvSpPr>
        <p:spPr>
          <a:xfrm>
            <a:off x="2167305" y="5800419"/>
            <a:ext cx="3928695" cy="6718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Histórico</a:t>
            </a: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B35C7B9-CC3B-4B45-9921-3C290D65744E}"/>
              </a:ext>
            </a:extLst>
          </p:cNvPr>
          <p:cNvSpPr/>
          <p:nvPr/>
        </p:nvSpPr>
        <p:spPr>
          <a:xfrm>
            <a:off x="7560764" y="2155657"/>
            <a:ext cx="4408824" cy="877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rgbClr val="FFFF00"/>
              </a:solidFill>
            </a:endParaRPr>
          </a:p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Ficha De Acompanhamento</a:t>
            </a:r>
          </a:p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7317949-7C51-4DB6-9718-FEEA4E1F053B}"/>
              </a:ext>
            </a:extLst>
          </p:cNvPr>
          <p:cNvSpPr/>
          <p:nvPr/>
        </p:nvSpPr>
        <p:spPr>
          <a:xfrm>
            <a:off x="7560764" y="4742515"/>
            <a:ext cx="4408824" cy="671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Declaração De Conclusão</a:t>
            </a: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57A39CD-1610-4EBA-91F0-A55CC9077D74}"/>
              </a:ext>
            </a:extLst>
          </p:cNvPr>
          <p:cNvSpPr/>
          <p:nvPr/>
        </p:nvSpPr>
        <p:spPr>
          <a:xfrm>
            <a:off x="7579766" y="5800419"/>
            <a:ext cx="4389822" cy="6718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2ª Via Boleto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9E826ED-ACB8-4262-BFD2-ECF864C10D58}"/>
              </a:ext>
            </a:extLst>
          </p:cNvPr>
          <p:cNvSpPr/>
          <p:nvPr/>
        </p:nvSpPr>
        <p:spPr>
          <a:xfrm>
            <a:off x="2167303" y="410818"/>
            <a:ext cx="9802285" cy="997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Impressão Das Listas</a:t>
            </a:r>
          </a:p>
        </p:txBody>
      </p:sp>
    </p:spTree>
    <p:extLst>
      <p:ext uri="{BB962C8B-B14F-4D97-AF65-F5344CB8AC3E}">
        <p14:creationId xmlns:p14="http://schemas.microsoft.com/office/powerpoint/2010/main" val="305470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Elipse 49">
            <a:extLst>
              <a:ext uri="{FF2B5EF4-FFF2-40B4-BE49-F238E27FC236}">
                <a16:creationId xmlns:a16="http://schemas.microsoft.com/office/drawing/2014/main" id="{07FF099D-3032-4477-86EF-6230FB62BD60}"/>
              </a:ext>
            </a:extLst>
          </p:cNvPr>
          <p:cNvSpPr/>
          <p:nvPr/>
        </p:nvSpPr>
        <p:spPr>
          <a:xfrm>
            <a:off x="982069" y="1127352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29" name="Gráfico 28" descr="Laptop com preenchimento sólido">
            <a:extLst>
              <a:ext uri="{FF2B5EF4-FFF2-40B4-BE49-F238E27FC236}">
                <a16:creationId xmlns:a16="http://schemas.microsoft.com/office/drawing/2014/main" id="{B2278877-F826-4657-9C83-66C51E64B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739" y="1301964"/>
            <a:ext cx="390582" cy="390582"/>
          </a:xfrm>
          <a:prstGeom prst="rect">
            <a:avLst/>
          </a:prstGeom>
        </p:spPr>
      </p:pic>
      <p:pic>
        <p:nvPicPr>
          <p:cNvPr id="56" name="Gráfico 55" descr="Web design com preenchimento sólido">
            <a:extLst>
              <a:ext uri="{FF2B5EF4-FFF2-40B4-BE49-F238E27FC236}">
                <a16:creationId xmlns:a16="http://schemas.microsoft.com/office/drawing/2014/main" id="{48A95911-05EE-4DCE-B3F9-7CE116123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70" y="524110"/>
            <a:ext cx="390582" cy="390582"/>
          </a:xfrm>
          <a:prstGeom prst="rect">
            <a:avLst/>
          </a:prstGeom>
        </p:spPr>
      </p:pic>
      <p:pic>
        <p:nvPicPr>
          <p:cNvPr id="57" name="Gráfico 56" descr="Laptop com preenchimento sólido">
            <a:extLst>
              <a:ext uri="{FF2B5EF4-FFF2-40B4-BE49-F238E27FC236}">
                <a16:creationId xmlns:a16="http://schemas.microsoft.com/office/drawing/2014/main" id="{252AD6BB-B0E0-4A2A-AFB1-D7E8DABF5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002" y="1391399"/>
            <a:ext cx="390582" cy="390582"/>
          </a:xfrm>
          <a:prstGeom prst="rect">
            <a:avLst/>
          </a:prstGeom>
        </p:spPr>
      </p:pic>
      <p:pic>
        <p:nvPicPr>
          <p:cNvPr id="58" name="Gráfico 57" descr="Tabela com preenchimento sólido">
            <a:extLst>
              <a:ext uri="{FF2B5EF4-FFF2-40B4-BE49-F238E27FC236}">
                <a16:creationId xmlns:a16="http://schemas.microsoft.com/office/drawing/2014/main" id="{9E987A35-30FB-4E88-86DE-5C50BBC86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830" y="3122715"/>
            <a:ext cx="459463" cy="459463"/>
          </a:xfrm>
          <a:prstGeom prst="rect">
            <a:avLst/>
          </a:prstGeom>
        </p:spPr>
      </p:pic>
      <p:pic>
        <p:nvPicPr>
          <p:cNvPr id="59" name="Gráfico 58" descr="Grupo de homens com preenchimento sólido">
            <a:extLst>
              <a:ext uri="{FF2B5EF4-FFF2-40B4-BE49-F238E27FC236}">
                <a16:creationId xmlns:a16="http://schemas.microsoft.com/office/drawing/2014/main" id="{54259F10-EFAB-4473-8DF2-F775EEEE75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270" y="2280029"/>
            <a:ext cx="390582" cy="390582"/>
          </a:xfrm>
          <a:prstGeom prst="rect">
            <a:avLst/>
          </a:prstGeom>
        </p:spPr>
      </p:pic>
      <p:pic>
        <p:nvPicPr>
          <p:cNvPr id="60" name="Gráfico 59" descr="Banco de dados com preenchimento sólido">
            <a:extLst>
              <a:ext uri="{FF2B5EF4-FFF2-40B4-BE49-F238E27FC236}">
                <a16:creationId xmlns:a16="http://schemas.microsoft.com/office/drawing/2014/main" id="{6FBE73A1-BAA4-4115-A33F-92C6B02D5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270" y="4091960"/>
            <a:ext cx="390582" cy="390582"/>
          </a:xfrm>
          <a:prstGeom prst="rect">
            <a:avLst/>
          </a:prstGeom>
        </p:spPr>
      </p:pic>
      <p:pic>
        <p:nvPicPr>
          <p:cNvPr id="61" name="Gráfico 60" descr="Programador com preenchimento sólido">
            <a:extLst>
              <a:ext uri="{FF2B5EF4-FFF2-40B4-BE49-F238E27FC236}">
                <a16:creationId xmlns:a16="http://schemas.microsoft.com/office/drawing/2014/main" id="{50A455E8-BC0C-46B4-8004-CA56FD901E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014" y="4934651"/>
            <a:ext cx="435094" cy="435094"/>
          </a:xfrm>
          <a:prstGeom prst="rect">
            <a:avLst/>
          </a:prstGeom>
        </p:spPr>
      </p:pic>
      <p:pic>
        <p:nvPicPr>
          <p:cNvPr id="62" name="Gráfico 61" descr="Marca de seleção com preenchimento sólido">
            <a:extLst>
              <a:ext uri="{FF2B5EF4-FFF2-40B4-BE49-F238E27FC236}">
                <a16:creationId xmlns:a16="http://schemas.microsoft.com/office/drawing/2014/main" id="{9AD95985-F11A-423F-BF64-D4EFDF87BD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2498" y="5952308"/>
            <a:ext cx="390582" cy="390582"/>
          </a:xfrm>
          <a:prstGeom prst="rect">
            <a:avLst/>
          </a:prstGeom>
        </p:spPr>
      </p:pic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5D9F3563-C063-48E1-90F6-9431E963B1CA}"/>
              </a:ext>
            </a:extLst>
          </p:cNvPr>
          <p:cNvSpPr/>
          <p:nvPr/>
        </p:nvSpPr>
        <p:spPr>
          <a:xfrm rot="16200000">
            <a:off x="-6427542" y="861855"/>
            <a:ext cx="14107886" cy="1252800"/>
          </a:xfrm>
          <a:custGeom>
            <a:avLst/>
            <a:gdLst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7886" h="146774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Gráfico 29" descr="Web design com preenchimento sólido">
            <a:extLst>
              <a:ext uri="{FF2B5EF4-FFF2-40B4-BE49-F238E27FC236}">
                <a16:creationId xmlns:a16="http://schemas.microsoft.com/office/drawing/2014/main" id="{7C1E8329-3474-4715-93D0-1A718ADAE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3064" y="510085"/>
            <a:ext cx="390582" cy="390582"/>
          </a:xfrm>
          <a:prstGeom prst="rect">
            <a:avLst/>
          </a:prstGeom>
        </p:spPr>
      </p:pic>
      <p:pic>
        <p:nvPicPr>
          <p:cNvPr id="32" name="Gráfico 31" descr="Laptop com preenchimento sólido">
            <a:extLst>
              <a:ext uri="{FF2B5EF4-FFF2-40B4-BE49-F238E27FC236}">
                <a16:creationId xmlns:a16="http://schemas.microsoft.com/office/drawing/2014/main" id="{F81E9AF8-C1D9-4AE7-A7E8-E6411AD032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8692" y="1301964"/>
            <a:ext cx="390582" cy="390582"/>
          </a:xfrm>
          <a:prstGeom prst="rect">
            <a:avLst/>
          </a:prstGeom>
        </p:spPr>
      </p:pic>
      <p:pic>
        <p:nvPicPr>
          <p:cNvPr id="33" name="Gráfico 32" descr="Tabela com preenchimento sólido">
            <a:extLst>
              <a:ext uri="{FF2B5EF4-FFF2-40B4-BE49-F238E27FC236}">
                <a16:creationId xmlns:a16="http://schemas.microsoft.com/office/drawing/2014/main" id="{FE726B5B-0FD3-4F66-B0B0-245C2CC980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3642" y="3033280"/>
            <a:ext cx="459463" cy="459463"/>
          </a:xfrm>
          <a:prstGeom prst="rect">
            <a:avLst/>
          </a:prstGeom>
        </p:spPr>
      </p:pic>
      <p:pic>
        <p:nvPicPr>
          <p:cNvPr id="34" name="Gráfico 33" descr="Grupo de homens com preenchimento sólido">
            <a:extLst>
              <a:ext uri="{FF2B5EF4-FFF2-40B4-BE49-F238E27FC236}">
                <a16:creationId xmlns:a16="http://schemas.microsoft.com/office/drawing/2014/main" id="{3CF3F2B2-45C7-4FEF-95FC-9918D4B2D3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28082" y="2190594"/>
            <a:ext cx="390582" cy="390582"/>
          </a:xfrm>
          <a:prstGeom prst="rect">
            <a:avLst/>
          </a:prstGeom>
        </p:spPr>
      </p:pic>
      <p:pic>
        <p:nvPicPr>
          <p:cNvPr id="36" name="Gráfico 35" descr="Banco de dados com preenchimento sólido">
            <a:extLst>
              <a:ext uri="{FF2B5EF4-FFF2-40B4-BE49-F238E27FC236}">
                <a16:creationId xmlns:a16="http://schemas.microsoft.com/office/drawing/2014/main" id="{B8E24EC6-5A0B-45FF-8B88-0B17BDC482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8082" y="4002525"/>
            <a:ext cx="390582" cy="390582"/>
          </a:xfrm>
          <a:prstGeom prst="rect">
            <a:avLst/>
          </a:prstGeom>
        </p:spPr>
      </p:pic>
      <p:pic>
        <p:nvPicPr>
          <p:cNvPr id="40" name="Gráfico 39" descr="Programador com preenchimento sólido">
            <a:extLst>
              <a:ext uri="{FF2B5EF4-FFF2-40B4-BE49-F238E27FC236}">
                <a16:creationId xmlns:a16="http://schemas.microsoft.com/office/drawing/2014/main" id="{3D146148-5CC9-4B4C-956E-EF641AEE32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05826" y="4845216"/>
            <a:ext cx="435094" cy="435094"/>
          </a:xfrm>
          <a:prstGeom prst="rect">
            <a:avLst/>
          </a:prstGeom>
        </p:spPr>
      </p:pic>
      <p:pic>
        <p:nvPicPr>
          <p:cNvPr id="41" name="Gráfico 40" descr="Marca de seleção com preenchimento sólido">
            <a:extLst>
              <a:ext uri="{FF2B5EF4-FFF2-40B4-BE49-F238E27FC236}">
                <a16:creationId xmlns:a16="http://schemas.microsoft.com/office/drawing/2014/main" id="{2221C2F2-B587-4F78-87DD-7311DCA685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1310" y="5862873"/>
            <a:ext cx="390582" cy="390582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5B90C593-F943-4903-B249-A3E9A7B8A1B9}"/>
              </a:ext>
            </a:extLst>
          </p:cNvPr>
          <p:cNvSpPr/>
          <p:nvPr/>
        </p:nvSpPr>
        <p:spPr>
          <a:xfrm>
            <a:off x="1855305" y="1966057"/>
            <a:ext cx="1849904" cy="5073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Nome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31938D7-40B8-44EC-BEB9-F843D8B46CA6}"/>
              </a:ext>
            </a:extLst>
          </p:cNvPr>
          <p:cNvSpPr/>
          <p:nvPr/>
        </p:nvSpPr>
        <p:spPr>
          <a:xfrm>
            <a:off x="3711749" y="1966056"/>
            <a:ext cx="1701192" cy="507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CPF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5C6C9F1-2103-488D-BDD7-CF8351843CAC}"/>
              </a:ext>
            </a:extLst>
          </p:cNvPr>
          <p:cNvSpPr/>
          <p:nvPr/>
        </p:nvSpPr>
        <p:spPr>
          <a:xfrm>
            <a:off x="5387091" y="1965413"/>
            <a:ext cx="1541692" cy="509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Telefone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63809A9-D781-4617-B7BB-5F102CE61D99}"/>
              </a:ext>
            </a:extLst>
          </p:cNvPr>
          <p:cNvSpPr/>
          <p:nvPr/>
        </p:nvSpPr>
        <p:spPr>
          <a:xfrm>
            <a:off x="6935322" y="1966056"/>
            <a:ext cx="1696448" cy="507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Matrícula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4CD2B94-D7A3-475A-8DD9-022A1DCA5E9A}"/>
              </a:ext>
            </a:extLst>
          </p:cNvPr>
          <p:cNvSpPr/>
          <p:nvPr/>
        </p:nvSpPr>
        <p:spPr>
          <a:xfrm>
            <a:off x="8631767" y="1966057"/>
            <a:ext cx="1716067" cy="5073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E-MAIL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F7FBAB8-68E1-4157-AB43-890836AF8154}"/>
              </a:ext>
            </a:extLst>
          </p:cNvPr>
          <p:cNvSpPr/>
          <p:nvPr/>
        </p:nvSpPr>
        <p:spPr>
          <a:xfrm>
            <a:off x="1861845" y="2474247"/>
            <a:ext cx="1849904" cy="507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10000"/>
                  </a:schemeClr>
                </a:solidFill>
              </a:rPr>
              <a:t>José Silva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C592D0D-39FC-40D2-BA1D-64E527E4A203}"/>
              </a:ext>
            </a:extLst>
          </p:cNvPr>
          <p:cNvSpPr/>
          <p:nvPr/>
        </p:nvSpPr>
        <p:spPr>
          <a:xfrm>
            <a:off x="5393631" y="2474112"/>
            <a:ext cx="1541691" cy="5072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10000"/>
                  </a:schemeClr>
                </a:solidFill>
              </a:rPr>
              <a:t>(81) 99999-9999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6823B25-81FA-4E0D-B1E4-C62017691CA2}"/>
              </a:ext>
            </a:extLst>
          </p:cNvPr>
          <p:cNvSpPr/>
          <p:nvPr/>
        </p:nvSpPr>
        <p:spPr>
          <a:xfrm>
            <a:off x="6920748" y="2982133"/>
            <a:ext cx="1716072" cy="506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10000"/>
                  </a:schemeClr>
                </a:solidFill>
              </a:rPr>
              <a:t>XXXX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55FB314-CEF9-4674-A471-4749430CE8E2}"/>
              </a:ext>
            </a:extLst>
          </p:cNvPr>
          <p:cNvSpPr/>
          <p:nvPr/>
        </p:nvSpPr>
        <p:spPr>
          <a:xfrm>
            <a:off x="3705208" y="2975331"/>
            <a:ext cx="1688421" cy="5049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10000"/>
                  </a:schemeClr>
                </a:solidFill>
              </a:rPr>
              <a:t>123.456.789-10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28142B14-42E9-4586-A60B-4AAB78567C0A}"/>
              </a:ext>
            </a:extLst>
          </p:cNvPr>
          <p:cNvSpPr/>
          <p:nvPr/>
        </p:nvSpPr>
        <p:spPr>
          <a:xfrm>
            <a:off x="5393629" y="2981979"/>
            <a:ext cx="1541691" cy="4999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10000"/>
                  </a:schemeClr>
                </a:solidFill>
              </a:rPr>
              <a:t>(81) 99999-9999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D6354957-D037-4BFA-A1E6-9FE9ECB64111}"/>
              </a:ext>
            </a:extLst>
          </p:cNvPr>
          <p:cNvSpPr/>
          <p:nvPr/>
        </p:nvSpPr>
        <p:spPr>
          <a:xfrm>
            <a:off x="6928783" y="2475398"/>
            <a:ext cx="1696448" cy="4999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10000"/>
                  </a:schemeClr>
                </a:solidFill>
              </a:rPr>
              <a:t>XXXX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FBF4468-110E-49D9-B01B-647BB0EF839D}"/>
              </a:ext>
            </a:extLst>
          </p:cNvPr>
          <p:cNvSpPr/>
          <p:nvPr/>
        </p:nvSpPr>
        <p:spPr>
          <a:xfrm>
            <a:off x="1861846" y="2976403"/>
            <a:ext cx="1849904" cy="508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10000"/>
                  </a:schemeClr>
                </a:solidFill>
              </a:rPr>
              <a:t>Maria Silva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3E15DD1E-C92D-457A-9E00-BDE05B53826C}"/>
              </a:ext>
            </a:extLst>
          </p:cNvPr>
          <p:cNvSpPr/>
          <p:nvPr/>
        </p:nvSpPr>
        <p:spPr>
          <a:xfrm>
            <a:off x="3709714" y="2474514"/>
            <a:ext cx="1683917" cy="506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10000"/>
                  </a:schemeClr>
                </a:solidFill>
              </a:rPr>
              <a:t>123.456.789-10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A9B1B68C-9C56-4427-A842-EE09F30C0703}"/>
              </a:ext>
            </a:extLst>
          </p:cNvPr>
          <p:cNvSpPr/>
          <p:nvPr/>
        </p:nvSpPr>
        <p:spPr>
          <a:xfrm>
            <a:off x="8623742" y="2478720"/>
            <a:ext cx="1724092" cy="4966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10000"/>
                  </a:schemeClr>
                </a:solidFill>
              </a:rPr>
              <a:t>mail@mail.com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BB49152E-BDC7-4208-B810-D3F8E6FA21CF}"/>
              </a:ext>
            </a:extLst>
          </p:cNvPr>
          <p:cNvSpPr/>
          <p:nvPr/>
        </p:nvSpPr>
        <p:spPr>
          <a:xfrm>
            <a:off x="8630278" y="2981979"/>
            <a:ext cx="1724092" cy="5049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mail@mail.com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31905C17-26C4-4CB9-A563-8DE732A4B4C7}"/>
              </a:ext>
            </a:extLst>
          </p:cNvPr>
          <p:cNvSpPr/>
          <p:nvPr/>
        </p:nvSpPr>
        <p:spPr>
          <a:xfrm>
            <a:off x="10347831" y="2480088"/>
            <a:ext cx="1161768" cy="495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1AAF68C-726D-4965-81A8-BD0E2FBB5AB7}"/>
              </a:ext>
            </a:extLst>
          </p:cNvPr>
          <p:cNvSpPr/>
          <p:nvPr/>
        </p:nvSpPr>
        <p:spPr>
          <a:xfrm>
            <a:off x="1855304" y="3489498"/>
            <a:ext cx="1856445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D2701575-7DA8-4404-BA86-810832408D8F}"/>
              </a:ext>
            </a:extLst>
          </p:cNvPr>
          <p:cNvSpPr/>
          <p:nvPr/>
        </p:nvSpPr>
        <p:spPr>
          <a:xfrm>
            <a:off x="1848763" y="3935836"/>
            <a:ext cx="1856445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005D1173-C551-4712-BA81-2D8602F6B6CB}"/>
              </a:ext>
            </a:extLst>
          </p:cNvPr>
          <p:cNvSpPr/>
          <p:nvPr/>
        </p:nvSpPr>
        <p:spPr>
          <a:xfrm>
            <a:off x="1861846" y="4385742"/>
            <a:ext cx="1849904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B3E069C7-A853-405A-8A53-7018A073B513}"/>
              </a:ext>
            </a:extLst>
          </p:cNvPr>
          <p:cNvSpPr/>
          <p:nvPr/>
        </p:nvSpPr>
        <p:spPr>
          <a:xfrm>
            <a:off x="1848762" y="4839486"/>
            <a:ext cx="1856445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3BDD9BA9-B03F-4761-951C-A7DED725E11B}"/>
              </a:ext>
            </a:extLst>
          </p:cNvPr>
          <p:cNvSpPr/>
          <p:nvPr/>
        </p:nvSpPr>
        <p:spPr>
          <a:xfrm>
            <a:off x="1848762" y="5281986"/>
            <a:ext cx="1856445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14EAAACE-0EDB-4F0C-B2E8-DA8B5ABF852B}"/>
              </a:ext>
            </a:extLst>
          </p:cNvPr>
          <p:cNvSpPr/>
          <p:nvPr/>
        </p:nvSpPr>
        <p:spPr>
          <a:xfrm>
            <a:off x="3705209" y="3487714"/>
            <a:ext cx="1681878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12AD13AB-0DF6-4BFF-A5ED-730AD921962F}"/>
              </a:ext>
            </a:extLst>
          </p:cNvPr>
          <p:cNvSpPr/>
          <p:nvPr/>
        </p:nvSpPr>
        <p:spPr>
          <a:xfrm>
            <a:off x="3705206" y="3931253"/>
            <a:ext cx="1688429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5DCA53EB-864C-4F9B-B9B3-22EADC865F6D}"/>
              </a:ext>
            </a:extLst>
          </p:cNvPr>
          <p:cNvSpPr/>
          <p:nvPr/>
        </p:nvSpPr>
        <p:spPr>
          <a:xfrm>
            <a:off x="3705208" y="4389580"/>
            <a:ext cx="1681883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2439DF47-415E-4A54-BD29-18EB06E0BA43}"/>
              </a:ext>
            </a:extLst>
          </p:cNvPr>
          <p:cNvSpPr/>
          <p:nvPr/>
        </p:nvSpPr>
        <p:spPr>
          <a:xfrm>
            <a:off x="3705206" y="4839486"/>
            <a:ext cx="1688421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A3BEFFD9-E3E9-4C2C-8EC9-173C392F9DA0}"/>
              </a:ext>
            </a:extLst>
          </p:cNvPr>
          <p:cNvSpPr/>
          <p:nvPr/>
        </p:nvSpPr>
        <p:spPr>
          <a:xfrm>
            <a:off x="5387091" y="3490251"/>
            <a:ext cx="1541687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82D4518-F1F5-4179-AC7A-FA774745309F}"/>
              </a:ext>
            </a:extLst>
          </p:cNvPr>
          <p:cNvSpPr/>
          <p:nvPr/>
        </p:nvSpPr>
        <p:spPr>
          <a:xfrm>
            <a:off x="5387087" y="4384997"/>
            <a:ext cx="1548228" cy="453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D7C7E2A4-1F6F-4C1D-B139-C0029F503F94}"/>
              </a:ext>
            </a:extLst>
          </p:cNvPr>
          <p:cNvSpPr/>
          <p:nvPr/>
        </p:nvSpPr>
        <p:spPr>
          <a:xfrm>
            <a:off x="5393627" y="4838176"/>
            <a:ext cx="1535151" cy="4438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CAC18CE8-4788-4017-A7CE-3065E959CB9C}"/>
              </a:ext>
            </a:extLst>
          </p:cNvPr>
          <p:cNvSpPr/>
          <p:nvPr/>
        </p:nvSpPr>
        <p:spPr>
          <a:xfrm>
            <a:off x="5393628" y="3935091"/>
            <a:ext cx="1541687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9AC9C4DF-0F50-44E5-A1F0-C94583D8CC8A}"/>
              </a:ext>
            </a:extLst>
          </p:cNvPr>
          <p:cNvSpPr/>
          <p:nvPr/>
        </p:nvSpPr>
        <p:spPr>
          <a:xfrm>
            <a:off x="5387087" y="5289753"/>
            <a:ext cx="1541687" cy="4438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4D1A0DD4-8FDB-4522-A416-FC602A414093}"/>
              </a:ext>
            </a:extLst>
          </p:cNvPr>
          <p:cNvSpPr/>
          <p:nvPr/>
        </p:nvSpPr>
        <p:spPr>
          <a:xfrm>
            <a:off x="6926253" y="3479210"/>
            <a:ext cx="1701505" cy="4586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04C889B3-51D6-4413-ADD4-40E1E65E1D00}"/>
              </a:ext>
            </a:extLst>
          </p:cNvPr>
          <p:cNvSpPr/>
          <p:nvPr/>
        </p:nvSpPr>
        <p:spPr>
          <a:xfrm>
            <a:off x="6932076" y="3939877"/>
            <a:ext cx="1691660" cy="4438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160032AC-415D-493F-BDA6-D0580CA4E908}"/>
              </a:ext>
            </a:extLst>
          </p:cNvPr>
          <p:cNvSpPr/>
          <p:nvPr/>
        </p:nvSpPr>
        <p:spPr>
          <a:xfrm>
            <a:off x="6935314" y="5288362"/>
            <a:ext cx="1688419" cy="4448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8E135192-D389-4929-A518-1F531DA8F2E6}"/>
              </a:ext>
            </a:extLst>
          </p:cNvPr>
          <p:cNvSpPr/>
          <p:nvPr/>
        </p:nvSpPr>
        <p:spPr>
          <a:xfrm>
            <a:off x="8623738" y="3483757"/>
            <a:ext cx="1730628" cy="438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262F8B54-229C-45B6-9F89-5A19A3BEE204}"/>
              </a:ext>
            </a:extLst>
          </p:cNvPr>
          <p:cNvSpPr/>
          <p:nvPr/>
        </p:nvSpPr>
        <p:spPr>
          <a:xfrm>
            <a:off x="8618401" y="5287733"/>
            <a:ext cx="1741302" cy="447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49719540-3962-412D-8078-42CAC16B627B}"/>
              </a:ext>
            </a:extLst>
          </p:cNvPr>
          <p:cNvSpPr/>
          <p:nvPr/>
        </p:nvSpPr>
        <p:spPr>
          <a:xfrm>
            <a:off x="8621811" y="4381159"/>
            <a:ext cx="1737891" cy="452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136AACB0-1B64-441E-ADDA-7B9665EE8633}"/>
              </a:ext>
            </a:extLst>
          </p:cNvPr>
          <p:cNvSpPr/>
          <p:nvPr/>
        </p:nvSpPr>
        <p:spPr>
          <a:xfrm>
            <a:off x="10354366" y="3490762"/>
            <a:ext cx="1155233" cy="431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0DB67417-297C-49A6-A577-B1DC90354746}"/>
              </a:ext>
            </a:extLst>
          </p:cNvPr>
          <p:cNvSpPr/>
          <p:nvPr/>
        </p:nvSpPr>
        <p:spPr>
          <a:xfrm>
            <a:off x="10343238" y="4813341"/>
            <a:ext cx="1172901" cy="5024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D809FBAF-158D-4293-9714-D9F637D25EC3}"/>
              </a:ext>
            </a:extLst>
          </p:cNvPr>
          <p:cNvSpPr/>
          <p:nvPr/>
        </p:nvSpPr>
        <p:spPr>
          <a:xfrm>
            <a:off x="6926581" y="4834902"/>
            <a:ext cx="1697153" cy="464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67AF31E7-E745-462C-B1EC-BF382FEBDCEF}"/>
              </a:ext>
            </a:extLst>
          </p:cNvPr>
          <p:cNvSpPr/>
          <p:nvPr/>
        </p:nvSpPr>
        <p:spPr>
          <a:xfrm>
            <a:off x="8621184" y="3920416"/>
            <a:ext cx="1729160" cy="4632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D6F75A67-E97F-4097-86C2-1BADF458AFE5}"/>
              </a:ext>
            </a:extLst>
          </p:cNvPr>
          <p:cNvSpPr/>
          <p:nvPr/>
        </p:nvSpPr>
        <p:spPr>
          <a:xfrm>
            <a:off x="10343237" y="5308821"/>
            <a:ext cx="1172901" cy="4265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D26625AA-DADE-4D3F-A07B-E77C1057C74C}"/>
              </a:ext>
            </a:extLst>
          </p:cNvPr>
          <p:cNvSpPr/>
          <p:nvPr/>
        </p:nvSpPr>
        <p:spPr>
          <a:xfrm>
            <a:off x="10359702" y="4354646"/>
            <a:ext cx="1156437" cy="495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19C6FBBF-66AA-4A3F-A3CA-8E3C6F83C239}"/>
              </a:ext>
            </a:extLst>
          </p:cNvPr>
          <p:cNvSpPr/>
          <p:nvPr/>
        </p:nvSpPr>
        <p:spPr>
          <a:xfrm>
            <a:off x="8625560" y="4824969"/>
            <a:ext cx="1741302" cy="470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501D1952-5518-4950-9221-10A662FAACC4}"/>
              </a:ext>
            </a:extLst>
          </p:cNvPr>
          <p:cNvSpPr/>
          <p:nvPr/>
        </p:nvSpPr>
        <p:spPr>
          <a:xfrm>
            <a:off x="10354076" y="3922195"/>
            <a:ext cx="1162063" cy="451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AE4BAA70-59E4-4E68-95C2-3F96C3F38537}"/>
              </a:ext>
            </a:extLst>
          </p:cNvPr>
          <p:cNvSpPr/>
          <p:nvPr/>
        </p:nvSpPr>
        <p:spPr>
          <a:xfrm>
            <a:off x="3697460" y="5289392"/>
            <a:ext cx="1709095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75C3AD7D-8E85-47BC-B054-8570906291DF}"/>
              </a:ext>
            </a:extLst>
          </p:cNvPr>
          <p:cNvSpPr/>
          <p:nvPr/>
        </p:nvSpPr>
        <p:spPr>
          <a:xfrm>
            <a:off x="6920045" y="4371934"/>
            <a:ext cx="1717061" cy="464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4D83278B-7BB7-425D-B6C5-342E7D43D813}"/>
              </a:ext>
            </a:extLst>
          </p:cNvPr>
          <p:cNvSpPr/>
          <p:nvPr/>
        </p:nvSpPr>
        <p:spPr>
          <a:xfrm>
            <a:off x="10354366" y="2981363"/>
            <a:ext cx="1155233" cy="519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28358339-F932-4F08-892E-A59E3682DCE8}"/>
              </a:ext>
            </a:extLst>
          </p:cNvPr>
          <p:cNvSpPr/>
          <p:nvPr/>
        </p:nvSpPr>
        <p:spPr>
          <a:xfrm>
            <a:off x="10343237" y="1959503"/>
            <a:ext cx="1172901" cy="516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Ação</a:t>
            </a: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72E7A149-B74D-4B41-9481-B4E85717C092}"/>
              </a:ext>
            </a:extLst>
          </p:cNvPr>
          <p:cNvSpPr/>
          <p:nvPr/>
        </p:nvSpPr>
        <p:spPr>
          <a:xfrm>
            <a:off x="1861845" y="348333"/>
            <a:ext cx="9647754" cy="813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Listas - </a:t>
            </a:r>
            <a:r>
              <a:rPr lang="pt-BR" sz="2800" b="1" dirty="0" err="1">
                <a:solidFill>
                  <a:schemeClr val="accent1">
                    <a:lumMod val="50000"/>
                  </a:schemeClr>
                </a:solidFill>
              </a:rPr>
              <a:t>Interressados</a:t>
            </a:r>
            <a:endParaRPr lang="pt-B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5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ipse 50">
            <a:extLst>
              <a:ext uri="{FF2B5EF4-FFF2-40B4-BE49-F238E27FC236}">
                <a16:creationId xmlns:a16="http://schemas.microsoft.com/office/drawing/2014/main" id="{0B142476-68F0-4702-BE30-5731ADD2B918}"/>
              </a:ext>
            </a:extLst>
          </p:cNvPr>
          <p:cNvSpPr/>
          <p:nvPr/>
        </p:nvSpPr>
        <p:spPr>
          <a:xfrm>
            <a:off x="998457" y="3833746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31" name="Gráfico 30" descr="Banco de dados com preenchimento sólido">
            <a:extLst>
              <a:ext uri="{FF2B5EF4-FFF2-40B4-BE49-F238E27FC236}">
                <a16:creationId xmlns:a16="http://schemas.microsoft.com/office/drawing/2014/main" id="{0273F364-5D9D-4ABD-983A-6B96C1B71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127" y="4002525"/>
            <a:ext cx="390582" cy="390582"/>
          </a:xfrm>
          <a:prstGeom prst="rect">
            <a:avLst/>
          </a:prstGeom>
        </p:spPr>
      </p:pic>
      <p:pic>
        <p:nvPicPr>
          <p:cNvPr id="56" name="Gráfico 55" descr="Web design com preenchimento sólido">
            <a:extLst>
              <a:ext uri="{FF2B5EF4-FFF2-40B4-BE49-F238E27FC236}">
                <a16:creationId xmlns:a16="http://schemas.microsoft.com/office/drawing/2014/main" id="{48A95911-05EE-4DCE-B3F9-7CE116123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70" y="524110"/>
            <a:ext cx="390582" cy="390582"/>
          </a:xfrm>
          <a:prstGeom prst="rect">
            <a:avLst/>
          </a:prstGeom>
        </p:spPr>
      </p:pic>
      <p:pic>
        <p:nvPicPr>
          <p:cNvPr id="57" name="Gráfico 56" descr="Laptop com preenchimento sólido">
            <a:extLst>
              <a:ext uri="{FF2B5EF4-FFF2-40B4-BE49-F238E27FC236}">
                <a16:creationId xmlns:a16="http://schemas.microsoft.com/office/drawing/2014/main" id="{252AD6BB-B0E0-4A2A-AFB1-D7E8DABF5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270" y="1391399"/>
            <a:ext cx="390582" cy="390582"/>
          </a:xfrm>
          <a:prstGeom prst="rect">
            <a:avLst/>
          </a:prstGeom>
        </p:spPr>
      </p:pic>
      <p:pic>
        <p:nvPicPr>
          <p:cNvPr id="58" name="Gráfico 57" descr="Tabela com preenchimento sólido">
            <a:extLst>
              <a:ext uri="{FF2B5EF4-FFF2-40B4-BE49-F238E27FC236}">
                <a16:creationId xmlns:a16="http://schemas.microsoft.com/office/drawing/2014/main" id="{9E987A35-30FB-4E88-86DE-5C50BBC86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830" y="3122715"/>
            <a:ext cx="459463" cy="459463"/>
          </a:xfrm>
          <a:prstGeom prst="rect">
            <a:avLst/>
          </a:prstGeom>
        </p:spPr>
      </p:pic>
      <p:pic>
        <p:nvPicPr>
          <p:cNvPr id="59" name="Gráfico 58" descr="Grupo de homens com preenchimento sólido">
            <a:extLst>
              <a:ext uri="{FF2B5EF4-FFF2-40B4-BE49-F238E27FC236}">
                <a16:creationId xmlns:a16="http://schemas.microsoft.com/office/drawing/2014/main" id="{54259F10-EFAB-4473-8DF2-F775EEEE75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270" y="2280029"/>
            <a:ext cx="390582" cy="390582"/>
          </a:xfrm>
          <a:prstGeom prst="rect">
            <a:avLst/>
          </a:prstGeom>
        </p:spPr>
      </p:pic>
      <p:pic>
        <p:nvPicPr>
          <p:cNvPr id="60" name="Gráfico 59" descr="Banco de dados com preenchimento sólido">
            <a:extLst>
              <a:ext uri="{FF2B5EF4-FFF2-40B4-BE49-F238E27FC236}">
                <a16:creationId xmlns:a16="http://schemas.microsoft.com/office/drawing/2014/main" id="{6FBE73A1-BAA4-4115-A33F-92C6B02D5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270" y="4091960"/>
            <a:ext cx="390582" cy="390582"/>
          </a:xfrm>
          <a:prstGeom prst="rect">
            <a:avLst/>
          </a:prstGeom>
        </p:spPr>
      </p:pic>
      <p:pic>
        <p:nvPicPr>
          <p:cNvPr id="61" name="Gráfico 60" descr="Programador com preenchimento sólido">
            <a:extLst>
              <a:ext uri="{FF2B5EF4-FFF2-40B4-BE49-F238E27FC236}">
                <a16:creationId xmlns:a16="http://schemas.microsoft.com/office/drawing/2014/main" id="{50A455E8-BC0C-46B4-8004-CA56FD901E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014" y="4934651"/>
            <a:ext cx="435094" cy="435094"/>
          </a:xfrm>
          <a:prstGeom prst="rect">
            <a:avLst/>
          </a:prstGeom>
        </p:spPr>
      </p:pic>
      <p:pic>
        <p:nvPicPr>
          <p:cNvPr id="62" name="Gráfico 61" descr="Marca de seleção com preenchimento sólido">
            <a:extLst>
              <a:ext uri="{FF2B5EF4-FFF2-40B4-BE49-F238E27FC236}">
                <a16:creationId xmlns:a16="http://schemas.microsoft.com/office/drawing/2014/main" id="{9AD95985-F11A-423F-BF64-D4EFDF87BD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2498" y="5952308"/>
            <a:ext cx="390582" cy="390582"/>
          </a:xfrm>
          <a:prstGeom prst="rect">
            <a:avLst/>
          </a:prstGeom>
        </p:spPr>
      </p:pic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5D9F3563-C063-48E1-90F6-9431E963B1CA}"/>
              </a:ext>
            </a:extLst>
          </p:cNvPr>
          <p:cNvSpPr/>
          <p:nvPr/>
        </p:nvSpPr>
        <p:spPr>
          <a:xfrm rot="16200000">
            <a:off x="-6427542" y="3571416"/>
            <a:ext cx="14107886" cy="1252800"/>
          </a:xfrm>
          <a:custGeom>
            <a:avLst/>
            <a:gdLst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7886" h="146774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Gráfico 29" descr="Web design com preenchimento sólido">
            <a:extLst>
              <a:ext uri="{FF2B5EF4-FFF2-40B4-BE49-F238E27FC236}">
                <a16:creationId xmlns:a16="http://schemas.microsoft.com/office/drawing/2014/main" id="{7C1E8329-3474-4715-93D0-1A718ADAE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7782" y="510085"/>
            <a:ext cx="390582" cy="390582"/>
          </a:xfrm>
          <a:prstGeom prst="rect">
            <a:avLst/>
          </a:prstGeom>
        </p:spPr>
      </p:pic>
      <p:pic>
        <p:nvPicPr>
          <p:cNvPr id="32" name="Gráfico 31" descr="Laptop com preenchimento sólido">
            <a:extLst>
              <a:ext uri="{FF2B5EF4-FFF2-40B4-BE49-F238E27FC236}">
                <a16:creationId xmlns:a16="http://schemas.microsoft.com/office/drawing/2014/main" id="{F81E9AF8-C1D9-4AE7-A7E8-E6411AD032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09834" y="1301964"/>
            <a:ext cx="390582" cy="390582"/>
          </a:xfrm>
          <a:prstGeom prst="rect">
            <a:avLst/>
          </a:prstGeom>
        </p:spPr>
      </p:pic>
      <p:pic>
        <p:nvPicPr>
          <p:cNvPr id="33" name="Gráfico 32" descr="Tabela com preenchimento sólido">
            <a:extLst>
              <a:ext uri="{FF2B5EF4-FFF2-40B4-BE49-F238E27FC236}">
                <a16:creationId xmlns:a16="http://schemas.microsoft.com/office/drawing/2014/main" id="{FE726B5B-0FD3-4F66-B0B0-245C2CC980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75394" y="3033280"/>
            <a:ext cx="459463" cy="459463"/>
          </a:xfrm>
          <a:prstGeom prst="rect">
            <a:avLst/>
          </a:prstGeom>
        </p:spPr>
      </p:pic>
      <p:pic>
        <p:nvPicPr>
          <p:cNvPr id="34" name="Gráfico 33" descr="Grupo de homens com preenchimento sólido">
            <a:extLst>
              <a:ext uri="{FF2B5EF4-FFF2-40B4-BE49-F238E27FC236}">
                <a16:creationId xmlns:a16="http://schemas.microsoft.com/office/drawing/2014/main" id="{3CF3F2B2-45C7-4FEF-95FC-9918D4B2D3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09834" y="2190594"/>
            <a:ext cx="390582" cy="390582"/>
          </a:xfrm>
          <a:prstGeom prst="rect">
            <a:avLst/>
          </a:prstGeom>
        </p:spPr>
      </p:pic>
      <p:pic>
        <p:nvPicPr>
          <p:cNvPr id="36" name="Gráfico 35" descr="Banco de dados com preenchimento sólido">
            <a:extLst>
              <a:ext uri="{FF2B5EF4-FFF2-40B4-BE49-F238E27FC236}">
                <a16:creationId xmlns:a16="http://schemas.microsoft.com/office/drawing/2014/main" id="{B8E24EC6-5A0B-45FF-8B88-0B17BDC482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28692" y="4002525"/>
            <a:ext cx="390582" cy="390582"/>
          </a:xfrm>
          <a:prstGeom prst="rect">
            <a:avLst/>
          </a:prstGeom>
        </p:spPr>
      </p:pic>
      <p:pic>
        <p:nvPicPr>
          <p:cNvPr id="40" name="Gráfico 39" descr="Programador com preenchimento sólido">
            <a:extLst>
              <a:ext uri="{FF2B5EF4-FFF2-40B4-BE49-F238E27FC236}">
                <a16:creationId xmlns:a16="http://schemas.microsoft.com/office/drawing/2014/main" id="{3D146148-5CC9-4B4C-956E-EF641AEE32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75394" y="4846892"/>
            <a:ext cx="435094" cy="435094"/>
          </a:xfrm>
          <a:prstGeom prst="rect">
            <a:avLst/>
          </a:prstGeom>
        </p:spPr>
      </p:pic>
      <p:pic>
        <p:nvPicPr>
          <p:cNvPr id="41" name="Gráfico 40" descr="Marca de seleção com preenchimento sólido">
            <a:extLst>
              <a:ext uri="{FF2B5EF4-FFF2-40B4-BE49-F238E27FC236}">
                <a16:creationId xmlns:a16="http://schemas.microsoft.com/office/drawing/2014/main" id="{2221C2F2-B587-4F78-87DD-7311DCA685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00878" y="5864549"/>
            <a:ext cx="390582" cy="39058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F0D8D2B-6D6D-4934-945E-25EB172B7F86}"/>
              </a:ext>
            </a:extLst>
          </p:cNvPr>
          <p:cNvSpPr/>
          <p:nvPr/>
        </p:nvSpPr>
        <p:spPr>
          <a:xfrm>
            <a:off x="1855304" y="803131"/>
            <a:ext cx="9660835" cy="71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Listas - Funcionários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6030AC0-F5EB-48D6-85A0-BC93CD8DD787}"/>
              </a:ext>
            </a:extLst>
          </p:cNvPr>
          <p:cNvSpPr/>
          <p:nvPr/>
        </p:nvSpPr>
        <p:spPr>
          <a:xfrm>
            <a:off x="1855305" y="1966057"/>
            <a:ext cx="1849904" cy="5073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Nome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0C4A704-CF61-4395-B3F0-85AD5C122C3D}"/>
              </a:ext>
            </a:extLst>
          </p:cNvPr>
          <p:cNvSpPr/>
          <p:nvPr/>
        </p:nvSpPr>
        <p:spPr>
          <a:xfrm>
            <a:off x="3711749" y="1966056"/>
            <a:ext cx="1701192" cy="507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CPF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45591F8-8E8C-4F04-B773-877754059170}"/>
              </a:ext>
            </a:extLst>
          </p:cNvPr>
          <p:cNvSpPr/>
          <p:nvPr/>
        </p:nvSpPr>
        <p:spPr>
          <a:xfrm>
            <a:off x="5387091" y="1965413"/>
            <a:ext cx="1541692" cy="509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Telefone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4594248-78A3-475A-AE39-E61873F6EB91}"/>
              </a:ext>
            </a:extLst>
          </p:cNvPr>
          <p:cNvSpPr/>
          <p:nvPr/>
        </p:nvSpPr>
        <p:spPr>
          <a:xfrm>
            <a:off x="6935322" y="1966056"/>
            <a:ext cx="1696448" cy="507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Matrícula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FABB3A-F9E4-4B45-83A6-F58C2BCDC7C5}"/>
              </a:ext>
            </a:extLst>
          </p:cNvPr>
          <p:cNvSpPr/>
          <p:nvPr/>
        </p:nvSpPr>
        <p:spPr>
          <a:xfrm>
            <a:off x="8631767" y="1966057"/>
            <a:ext cx="1716067" cy="5073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E-MAIL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1DAE4FA-382E-4007-8ABA-3AA566070874}"/>
              </a:ext>
            </a:extLst>
          </p:cNvPr>
          <p:cNvSpPr/>
          <p:nvPr/>
        </p:nvSpPr>
        <p:spPr>
          <a:xfrm>
            <a:off x="10354370" y="1966056"/>
            <a:ext cx="1161769" cy="507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504AE21-9E48-458D-B6AC-8EB2B3A5421E}"/>
              </a:ext>
            </a:extLst>
          </p:cNvPr>
          <p:cNvSpPr/>
          <p:nvPr/>
        </p:nvSpPr>
        <p:spPr>
          <a:xfrm>
            <a:off x="1861845" y="2474247"/>
            <a:ext cx="1849904" cy="507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10000"/>
                  </a:schemeClr>
                </a:solidFill>
              </a:rPr>
              <a:t>José Silva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9A99F62-8850-4826-BDE1-5EC722079270}"/>
              </a:ext>
            </a:extLst>
          </p:cNvPr>
          <p:cNvSpPr/>
          <p:nvPr/>
        </p:nvSpPr>
        <p:spPr>
          <a:xfrm>
            <a:off x="5393631" y="2474112"/>
            <a:ext cx="1541691" cy="5072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10000"/>
                  </a:schemeClr>
                </a:solidFill>
              </a:rPr>
              <a:t>(81) 99999-9999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85C66D0-D743-405B-9565-5CC69A8D7430}"/>
              </a:ext>
            </a:extLst>
          </p:cNvPr>
          <p:cNvSpPr/>
          <p:nvPr/>
        </p:nvSpPr>
        <p:spPr>
          <a:xfrm>
            <a:off x="6920748" y="2982133"/>
            <a:ext cx="1716072" cy="506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10000"/>
                  </a:schemeClr>
                </a:solidFill>
              </a:rPr>
              <a:t>XXXX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D51A4C9-4FA6-4361-BF36-880155DEB8B4}"/>
              </a:ext>
            </a:extLst>
          </p:cNvPr>
          <p:cNvSpPr/>
          <p:nvPr/>
        </p:nvSpPr>
        <p:spPr>
          <a:xfrm>
            <a:off x="3705208" y="2975331"/>
            <a:ext cx="1688421" cy="5049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10000"/>
                  </a:schemeClr>
                </a:solidFill>
              </a:rPr>
              <a:t>123.456.789-10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01ED138-9F1E-4D22-92C1-6CA92C9B9E75}"/>
              </a:ext>
            </a:extLst>
          </p:cNvPr>
          <p:cNvSpPr/>
          <p:nvPr/>
        </p:nvSpPr>
        <p:spPr>
          <a:xfrm>
            <a:off x="5393629" y="2981979"/>
            <a:ext cx="1541691" cy="4999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10000"/>
                  </a:schemeClr>
                </a:solidFill>
              </a:rPr>
              <a:t>(81) 99999-9999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C89E5C8-C69C-4093-B9FD-F18283260ACC}"/>
              </a:ext>
            </a:extLst>
          </p:cNvPr>
          <p:cNvSpPr/>
          <p:nvPr/>
        </p:nvSpPr>
        <p:spPr>
          <a:xfrm>
            <a:off x="6928783" y="2475398"/>
            <a:ext cx="1696448" cy="4999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10000"/>
                  </a:schemeClr>
                </a:solidFill>
              </a:rPr>
              <a:t>XXXX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1348F5F-C4EA-4C24-911C-17E03250058B}"/>
              </a:ext>
            </a:extLst>
          </p:cNvPr>
          <p:cNvSpPr/>
          <p:nvPr/>
        </p:nvSpPr>
        <p:spPr>
          <a:xfrm>
            <a:off x="1861846" y="2976403"/>
            <a:ext cx="1849904" cy="508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10000"/>
                  </a:schemeClr>
                </a:solidFill>
              </a:rPr>
              <a:t>Maria Silva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500587C-A65D-4EAE-8799-8E4CD82F3F34}"/>
              </a:ext>
            </a:extLst>
          </p:cNvPr>
          <p:cNvSpPr/>
          <p:nvPr/>
        </p:nvSpPr>
        <p:spPr>
          <a:xfrm>
            <a:off x="3709714" y="2474514"/>
            <a:ext cx="1683917" cy="506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10000"/>
                  </a:schemeClr>
                </a:solidFill>
              </a:rPr>
              <a:t>123.456.789-10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D183DAC-53A0-4AC4-9C37-45896AC737A5}"/>
              </a:ext>
            </a:extLst>
          </p:cNvPr>
          <p:cNvSpPr/>
          <p:nvPr/>
        </p:nvSpPr>
        <p:spPr>
          <a:xfrm>
            <a:off x="8623742" y="2478720"/>
            <a:ext cx="1724092" cy="4966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10000"/>
                  </a:schemeClr>
                </a:solidFill>
              </a:rPr>
              <a:t>mail@mail.com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4391319-A51E-4269-ADB6-03F92BCC24B7}"/>
              </a:ext>
            </a:extLst>
          </p:cNvPr>
          <p:cNvSpPr/>
          <p:nvPr/>
        </p:nvSpPr>
        <p:spPr>
          <a:xfrm>
            <a:off x="8630278" y="2981979"/>
            <a:ext cx="1724092" cy="5049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mail@mail.com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A497689-5EA2-41DD-A994-F6D869F3A5B7}"/>
              </a:ext>
            </a:extLst>
          </p:cNvPr>
          <p:cNvSpPr/>
          <p:nvPr/>
        </p:nvSpPr>
        <p:spPr>
          <a:xfrm>
            <a:off x="10347831" y="2480088"/>
            <a:ext cx="1161768" cy="495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B598CA2-099D-419F-BF6E-E5039C36A0E0}"/>
              </a:ext>
            </a:extLst>
          </p:cNvPr>
          <p:cNvSpPr/>
          <p:nvPr/>
        </p:nvSpPr>
        <p:spPr>
          <a:xfrm>
            <a:off x="10347831" y="2983692"/>
            <a:ext cx="1161768" cy="495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ilindro 22">
            <a:extLst>
              <a:ext uri="{FF2B5EF4-FFF2-40B4-BE49-F238E27FC236}">
                <a16:creationId xmlns:a16="http://schemas.microsoft.com/office/drawing/2014/main" id="{E05B0164-B5D5-4979-9A75-C46EB9654289}"/>
              </a:ext>
            </a:extLst>
          </p:cNvPr>
          <p:cNvSpPr/>
          <p:nvPr/>
        </p:nvSpPr>
        <p:spPr>
          <a:xfrm>
            <a:off x="11096492" y="2610249"/>
            <a:ext cx="313630" cy="30920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 Dobrado 23">
            <a:extLst>
              <a:ext uri="{FF2B5EF4-FFF2-40B4-BE49-F238E27FC236}">
                <a16:creationId xmlns:a16="http://schemas.microsoft.com/office/drawing/2014/main" id="{7ADB234C-D153-4C13-AE59-7B1FE4D8FD21}"/>
              </a:ext>
            </a:extLst>
          </p:cNvPr>
          <p:cNvSpPr/>
          <p:nvPr/>
        </p:nvSpPr>
        <p:spPr>
          <a:xfrm>
            <a:off x="10439452" y="2581177"/>
            <a:ext cx="313630" cy="364430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 Dobrado 24">
            <a:extLst>
              <a:ext uri="{FF2B5EF4-FFF2-40B4-BE49-F238E27FC236}">
                <a16:creationId xmlns:a16="http://schemas.microsoft.com/office/drawing/2014/main" id="{B37AE249-7149-43F5-A36A-D8E86CA477B6}"/>
              </a:ext>
            </a:extLst>
          </p:cNvPr>
          <p:cNvSpPr/>
          <p:nvPr/>
        </p:nvSpPr>
        <p:spPr>
          <a:xfrm>
            <a:off x="10439451" y="3064737"/>
            <a:ext cx="296150" cy="364263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ilindro 25">
            <a:extLst>
              <a:ext uri="{FF2B5EF4-FFF2-40B4-BE49-F238E27FC236}">
                <a16:creationId xmlns:a16="http://schemas.microsoft.com/office/drawing/2014/main" id="{549CF415-A86D-4D3D-906B-867F7886A46D}"/>
              </a:ext>
            </a:extLst>
          </p:cNvPr>
          <p:cNvSpPr/>
          <p:nvPr/>
        </p:nvSpPr>
        <p:spPr>
          <a:xfrm>
            <a:off x="11096492" y="3122715"/>
            <a:ext cx="313630" cy="306285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F2CA84D-834B-404A-AC6E-D37EE966E11B}"/>
              </a:ext>
            </a:extLst>
          </p:cNvPr>
          <p:cNvSpPr/>
          <p:nvPr/>
        </p:nvSpPr>
        <p:spPr>
          <a:xfrm>
            <a:off x="1855304" y="3489498"/>
            <a:ext cx="1856445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81FE2B1B-B3B3-4B3B-A8BA-DE4702741961}"/>
              </a:ext>
            </a:extLst>
          </p:cNvPr>
          <p:cNvSpPr/>
          <p:nvPr/>
        </p:nvSpPr>
        <p:spPr>
          <a:xfrm>
            <a:off x="1848763" y="3935836"/>
            <a:ext cx="1856445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80D3ED-625B-4354-800B-A137ED189188}"/>
              </a:ext>
            </a:extLst>
          </p:cNvPr>
          <p:cNvSpPr/>
          <p:nvPr/>
        </p:nvSpPr>
        <p:spPr>
          <a:xfrm>
            <a:off x="1861846" y="4385742"/>
            <a:ext cx="1849904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CB2A265-7F30-4EB6-9069-988F71CF400E}"/>
              </a:ext>
            </a:extLst>
          </p:cNvPr>
          <p:cNvSpPr/>
          <p:nvPr/>
        </p:nvSpPr>
        <p:spPr>
          <a:xfrm>
            <a:off x="1848762" y="4839486"/>
            <a:ext cx="1856445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ED6E5E50-681A-4B37-A1D9-3423AC46DD6F}"/>
              </a:ext>
            </a:extLst>
          </p:cNvPr>
          <p:cNvSpPr/>
          <p:nvPr/>
        </p:nvSpPr>
        <p:spPr>
          <a:xfrm>
            <a:off x="1848762" y="5281986"/>
            <a:ext cx="1856445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8DCE8673-7043-4237-B2DF-F7A64E3C0CAF}"/>
              </a:ext>
            </a:extLst>
          </p:cNvPr>
          <p:cNvSpPr/>
          <p:nvPr/>
        </p:nvSpPr>
        <p:spPr>
          <a:xfrm>
            <a:off x="3705209" y="3487714"/>
            <a:ext cx="1681878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858FB776-81FA-4E34-B9D7-40E08F6EA1EA}"/>
              </a:ext>
            </a:extLst>
          </p:cNvPr>
          <p:cNvSpPr/>
          <p:nvPr/>
        </p:nvSpPr>
        <p:spPr>
          <a:xfrm>
            <a:off x="3705206" y="3931253"/>
            <a:ext cx="1688429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7C650D51-DB96-493D-B509-2FA0DA0E5FA0}"/>
              </a:ext>
            </a:extLst>
          </p:cNvPr>
          <p:cNvSpPr/>
          <p:nvPr/>
        </p:nvSpPr>
        <p:spPr>
          <a:xfrm>
            <a:off x="3705208" y="4389580"/>
            <a:ext cx="1681883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858EC72E-C022-4D4A-B5D0-1E325BE364C1}"/>
              </a:ext>
            </a:extLst>
          </p:cNvPr>
          <p:cNvSpPr/>
          <p:nvPr/>
        </p:nvSpPr>
        <p:spPr>
          <a:xfrm>
            <a:off x="3705206" y="4839486"/>
            <a:ext cx="1688421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0C9EE67B-58FE-453F-9A30-1510CBA6AA87}"/>
              </a:ext>
            </a:extLst>
          </p:cNvPr>
          <p:cNvSpPr/>
          <p:nvPr/>
        </p:nvSpPr>
        <p:spPr>
          <a:xfrm>
            <a:off x="3711750" y="5281986"/>
            <a:ext cx="1675342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56C825D5-5954-4CE5-A2A1-4E405A9B9696}"/>
              </a:ext>
            </a:extLst>
          </p:cNvPr>
          <p:cNvSpPr/>
          <p:nvPr/>
        </p:nvSpPr>
        <p:spPr>
          <a:xfrm>
            <a:off x="5387091" y="3490251"/>
            <a:ext cx="1541687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2EFD18AF-1999-41DF-A4FB-D85F27382C45}"/>
              </a:ext>
            </a:extLst>
          </p:cNvPr>
          <p:cNvSpPr/>
          <p:nvPr/>
        </p:nvSpPr>
        <p:spPr>
          <a:xfrm>
            <a:off x="5387087" y="4384997"/>
            <a:ext cx="1548228" cy="453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C5720990-A207-4A37-8F55-4810F153838D}"/>
              </a:ext>
            </a:extLst>
          </p:cNvPr>
          <p:cNvSpPr/>
          <p:nvPr/>
        </p:nvSpPr>
        <p:spPr>
          <a:xfrm>
            <a:off x="5393627" y="4838176"/>
            <a:ext cx="1535151" cy="4438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F9151F1C-1482-4821-8CCF-AE03F35AEDF0}"/>
              </a:ext>
            </a:extLst>
          </p:cNvPr>
          <p:cNvSpPr/>
          <p:nvPr/>
        </p:nvSpPr>
        <p:spPr>
          <a:xfrm>
            <a:off x="5393628" y="3935091"/>
            <a:ext cx="1541687" cy="44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03F144DD-84F6-4ED7-8471-6C6F392FD875}"/>
              </a:ext>
            </a:extLst>
          </p:cNvPr>
          <p:cNvSpPr/>
          <p:nvPr/>
        </p:nvSpPr>
        <p:spPr>
          <a:xfrm>
            <a:off x="5387087" y="5289753"/>
            <a:ext cx="1541687" cy="4438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C864D25F-89AB-4E41-B673-4D3988AE5E3F}"/>
              </a:ext>
            </a:extLst>
          </p:cNvPr>
          <p:cNvSpPr/>
          <p:nvPr/>
        </p:nvSpPr>
        <p:spPr>
          <a:xfrm>
            <a:off x="6926253" y="3479210"/>
            <a:ext cx="1701505" cy="4586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C4D50603-C367-485D-835C-97C43A276557}"/>
              </a:ext>
            </a:extLst>
          </p:cNvPr>
          <p:cNvSpPr/>
          <p:nvPr/>
        </p:nvSpPr>
        <p:spPr>
          <a:xfrm>
            <a:off x="6932076" y="3939877"/>
            <a:ext cx="1691660" cy="4438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2AB82AE2-5422-4BDB-B565-D210660F6D3C}"/>
              </a:ext>
            </a:extLst>
          </p:cNvPr>
          <p:cNvSpPr/>
          <p:nvPr/>
        </p:nvSpPr>
        <p:spPr>
          <a:xfrm>
            <a:off x="6926253" y="4384716"/>
            <a:ext cx="1705514" cy="4701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2034EAE1-D70E-4A97-BC01-9C8983163C09}"/>
              </a:ext>
            </a:extLst>
          </p:cNvPr>
          <p:cNvSpPr/>
          <p:nvPr/>
        </p:nvSpPr>
        <p:spPr>
          <a:xfrm>
            <a:off x="6935314" y="5288362"/>
            <a:ext cx="1688419" cy="4448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09018530-56AE-45B5-93C7-DA4A4488F71B}"/>
              </a:ext>
            </a:extLst>
          </p:cNvPr>
          <p:cNvSpPr/>
          <p:nvPr/>
        </p:nvSpPr>
        <p:spPr>
          <a:xfrm>
            <a:off x="8623738" y="3483757"/>
            <a:ext cx="1730628" cy="438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49830C6-55C0-4BB6-BBD3-2C07104230E3}"/>
              </a:ext>
            </a:extLst>
          </p:cNvPr>
          <p:cNvSpPr/>
          <p:nvPr/>
        </p:nvSpPr>
        <p:spPr>
          <a:xfrm>
            <a:off x="8618401" y="5287733"/>
            <a:ext cx="1741302" cy="447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9C7F2781-6255-43D1-BA35-FE84A8CF559F}"/>
              </a:ext>
            </a:extLst>
          </p:cNvPr>
          <p:cNvSpPr/>
          <p:nvPr/>
        </p:nvSpPr>
        <p:spPr>
          <a:xfrm>
            <a:off x="8621811" y="4381159"/>
            <a:ext cx="1737891" cy="452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D39BD79B-616E-450A-BA46-4FA9AAA446C3}"/>
              </a:ext>
            </a:extLst>
          </p:cNvPr>
          <p:cNvSpPr/>
          <p:nvPr/>
        </p:nvSpPr>
        <p:spPr>
          <a:xfrm>
            <a:off x="10354366" y="3490762"/>
            <a:ext cx="1155233" cy="431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31D4E9FA-23B5-4BE9-AE73-485C535ACE07}"/>
              </a:ext>
            </a:extLst>
          </p:cNvPr>
          <p:cNvSpPr/>
          <p:nvPr/>
        </p:nvSpPr>
        <p:spPr>
          <a:xfrm>
            <a:off x="10343238" y="4813341"/>
            <a:ext cx="1172901" cy="5024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F3996494-BCFB-419B-B7B5-440E66F319AD}"/>
              </a:ext>
            </a:extLst>
          </p:cNvPr>
          <p:cNvSpPr/>
          <p:nvPr/>
        </p:nvSpPr>
        <p:spPr>
          <a:xfrm>
            <a:off x="6926581" y="4834902"/>
            <a:ext cx="1697153" cy="464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D69FB464-40C9-46EF-876E-EEE484F86DCA}"/>
              </a:ext>
            </a:extLst>
          </p:cNvPr>
          <p:cNvSpPr/>
          <p:nvPr/>
        </p:nvSpPr>
        <p:spPr>
          <a:xfrm>
            <a:off x="8621184" y="3920416"/>
            <a:ext cx="1729160" cy="4632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AD7BAEA5-39D1-4A87-9D74-EFC57092C657}"/>
              </a:ext>
            </a:extLst>
          </p:cNvPr>
          <p:cNvSpPr/>
          <p:nvPr/>
        </p:nvSpPr>
        <p:spPr>
          <a:xfrm>
            <a:off x="10343237" y="5308821"/>
            <a:ext cx="1172901" cy="4265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EC87F441-A8F0-4FA5-9FED-4F58F975B091}"/>
              </a:ext>
            </a:extLst>
          </p:cNvPr>
          <p:cNvSpPr/>
          <p:nvPr/>
        </p:nvSpPr>
        <p:spPr>
          <a:xfrm>
            <a:off x="10359702" y="4354646"/>
            <a:ext cx="1156437" cy="495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57F92392-5FF5-424C-AAF3-49E9B69674D6}"/>
              </a:ext>
            </a:extLst>
          </p:cNvPr>
          <p:cNvSpPr/>
          <p:nvPr/>
        </p:nvSpPr>
        <p:spPr>
          <a:xfrm>
            <a:off x="8625560" y="4824969"/>
            <a:ext cx="1741302" cy="470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F90A317-521C-4A27-A705-FD304C365E32}"/>
              </a:ext>
            </a:extLst>
          </p:cNvPr>
          <p:cNvSpPr/>
          <p:nvPr/>
        </p:nvSpPr>
        <p:spPr>
          <a:xfrm>
            <a:off x="10354076" y="3922195"/>
            <a:ext cx="1162063" cy="451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1673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lipse 53">
            <a:extLst>
              <a:ext uri="{FF2B5EF4-FFF2-40B4-BE49-F238E27FC236}">
                <a16:creationId xmlns:a16="http://schemas.microsoft.com/office/drawing/2014/main" id="{3E1EDC2C-6EBE-4FCB-AC84-9E00153436B6}"/>
              </a:ext>
            </a:extLst>
          </p:cNvPr>
          <p:cNvSpPr/>
          <p:nvPr/>
        </p:nvSpPr>
        <p:spPr>
          <a:xfrm>
            <a:off x="999397" y="4722150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35" name="Gráfico 34" descr="Programador com preenchimento sólido">
            <a:extLst>
              <a:ext uri="{FF2B5EF4-FFF2-40B4-BE49-F238E27FC236}">
                <a16:creationId xmlns:a16="http://schemas.microsoft.com/office/drawing/2014/main" id="{BB1C7A11-6978-4F07-B624-0C314C0D9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811" y="4809909"/>
            <a:ext cx="435094" cy="435094"/>
          </a:xfrm>
          <a:prstGeom prst="rect">
            <a:avLst/>
          </a:prstGeom>
        </p:spPr>
      </p:pic>
      <p:pic>
        <p:nvPicPr>
          <p:cNvPr id="56" name="Gráfico 55" descr="Web design com preenchimento sólido">
            <a:extLst>
              <a:ext uri="{FF2B5EF4-FFF2-40B4-BE49-F238E27FC236}">
                <a16:creationId xmlns:a16="http://schemas.microsoft.com/office/drawing/2014/main" id="{48A95911-05EE-4DCE-B3F9-7CE116123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70" y="524110"/>
            <a:ext cx="390582" cy="390582"/>
          </a:xfrm>
          <a:prstGeom prst="rect">
            <a:avLst/>
          </a:prstGeom>
        </p:spPr>
      </p:pic>
      <p:pic>
        <p:nvPicPr>
          <p:cNvPr id="57" name="Gráfico 56" descr="Laptop com preenchimento sólido">
            <a:extLst>
              <a:ext uri="{FF2B5EF4-FFF2-40B4-BE49-F238E27FC236}">
                <a16:creationId xmlns:a16="http://schemas.microsoft.com/office/drawing/2014/main" id="{252AD6BB-B0E0-4A2A-AFB1-D7E8DABF5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270" y="1391399"/>
            <a:ext cx="390582" cy="390582"/>
          </a:xfrm>
          <a:prstGeom prst="rect">
            <a:avLst/>
          </a:prstGeom>
        </p:spPr>
      </p:pic>
      <p:pic>
        <p:nvPicPr>
          <p:cNvPr id="58" name="Gráfico 57" descr="Tabela com preenchimento sólido">
            <a:extLst>
              <a:ext uri="{FF2B5EF4-FFF2-40B4-BE49-F238E27FC236}">
                <a16:creationId xmlns:a16="http://schemas.microsoft.com/office/drawing/2014/main" id="{9E987A35-30FB-4E88-86DE-5C50BBC86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830" y="3122715"/>
            <a:ext cx="459463" cy="459463"/>
          </a:xfrm>
          <a:prstGeom prst="rect">
            <a:avLst/>
          </a:prstGeom>
        </p:spPr>
      </p:pic>
      <p:pic>
        <p:nvPicPr>
          <p:cNvPr id="59" name="Gráfico 58" descr="Grupo de homens com preenchimento sólido">
            <a:extLst>
              <a:ext uri="{FF2B5EF4-FFF2-40B4-BE49-F238E27FC236}">
                <a16:creationId xmlns:a16="http://schemas.microsoft.com/office/drawing/2014/main" id="{54259F10-EFAB-4473-8DF2-F775EEEE75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270" y="2280029"/>
            <a:ext cx="390582" cy="390582"/>
          </a:xfrm>
          <a:prstGeom prst="rect">
            <a:avLst/>
          </a:prstGeom>
        </p:spPr>
      </p:pic>
      <p:pic>
        <p:nvPicPr>
          <p:cNvPr id="60" name="Gráfico 59" descr="Banco de dados com preenchimento sólido">
            <a:extLst>
              <a:ext uri="{FF2B5EF4-FFF2-40B4-BE49-F238E27FC236}">
                <a16:creationId xmlns:a16="http://schemas.microsoft.com/office/drawing/2014/main" id="{6FBE73A1-BAA4-4115-A33F-92C6B02D5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270" y="4091960"/>
            <a:ext cx="390582" cy="390582"/>
          </a:xfrm>
          <a:prstGeom prst="rect">
            <a:avLst/>
          </a:prstGeom>
        </p:spPr>
      </p:pic>
      <p:pic>
        <p:nvPicPr>
          <p:cNvPr id="61" name="Gráfico 60" descr="Programador com preenchimento sólido">
            <a:extLst>
              <a:ext uri="{FF2B5EF4-FFF2-40B4-BE49-F238E27FC236}">
                <a16:creationId xmlns:a16="http://schemas.microsoft.com/office/drawing/2014/main" id="{50A455E8-BC0C-46B4-8004-CA56FD901E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014" y="4934651"/>
            <a:ext cx="435094" cy="435094"/>
          </a:xfrm>
          <a:prstGeom prst="rect">
            <a:avLst/>
          </a:prstGeom>
        </p:spPr>
      </p:pic>
      <p:pic>
        <p:nvPicPr>
          <p:cNvPr id="62" name="Gráfico 61" descr="Marca de seleção com preenchimento sólido">
            <a:extLst>
              <a:ext uri="{FF2B5EF4-FFF2-40B4-BE49-F238E27FC236}">
                <a16:creationId xmlns:a16="http://schemas.microsoft.com/office/drawing/2014/main" id="{9AD95985-F11A-423F-BF64-D4EFDF87BD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2498" y="5952308"/>
            <a:ext cx="390582" cy="390582"/>
          </a:xfrm>
          <a:prstGeom prst="rect">
            <a:avLst/>
          </a:prstGeom>
        </p:spPr>
      </p:pic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5D9F3563-C063-48E1-90F6-9431E963B1CA}"/>
              </a:ext>
            </a:extLst>
          </p:cNvPr>
          <p:cNvSpPr/>
          <p:nvPr/>
        </p:nvSpPr>
        <p:spPr>
          <a:xfrm rot="16200000">
            <a:off x="-6427542" y="4450915"/>
            <a:ext cx="14107886" cy="1252800"/>
          </a:xfrm>
          <a:custGeom>
            <a:avLst/>
            <a:gdLst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7886" h="146774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Gráfico 29" descr="Web design com preenchimento sólido">
            <a:extLst>
              <a:ext uri="{FF2B5EF4-FFF2-40B4-BE49-F238E27FC236}">
                <a16:creationId xmlns:a16="http://schemas.microsoft.com/office/drawing/2014/main" id="{7C1E8329-3474-4715-93D0-1A718ADAE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9109" y="510085"/>
            <a:ext cx="390582" cy="390582"/>
          </a:xfrm>
          <a:prstGeom prst="rect">
            <a:avLst/>
          </a:prstGeom>
        </p:spPr>
      </p:pic>
      <p:pic>
        <p:nvPicPr>
          <p:cNvPr id="32" name="Gráfico 31" descr="Laptop com preenchimento sólido">
            <a:extLst>
              <a:ext uri="{FF2B5EF4-FFF2-40B4-BE49-F238E27FC236}">
                <a16:creationId xmlns:a16="http://schemas.microsoft.com/office/drawing/2014/main" id="{F81E9AF8-C1D9-4AE7-A7E8-E6411AD032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1161" y="1301964"/>
            <a:ext cx="390582" cy="390582"/>
          </a:xfrm>
          <a:prstGeom prst="rect">
            <a:avLst/>
          </a:prstGeom>
        </p:spPr>
      </p:pic>
      <p:pic>
        <p:nvPicPr>
          <p:cNvPr id="33" name="Gráfico 32" descr="Tabela com preenchimento sólido">
            <a:extLst>
              <a:ext uri="{FF2B5EF4-FFF2-40B4-BE49-F238E27FC236}">
                <a16:creationId xmlns:a16="http://schemas.microsoft.com/office/drawing/2014/main" id="{FE726B5B-0FD3-4F66-B0B0-245C2CC980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76721" y="3033280"/>
            <a:ext cx="459463" cy="459463"/>
          </a:xfrm>
          <a:prstGeom prst="rect">
            <a:avLst/>
          </a:prstGeom>
        </p:spPr>
      </p:pic>
      <p:pic>
        <p:nvPicPr>
          <p:cNvPr id="34" name="Gráfico 33" descr="Grupo de homens com preenchimento sólido">
            <a:extLst>
              <a:ext uri="{FF2B5EF4-FFF2-40B4-BE49-F238E27FC236}">
                <a16:creationId xmlns:a16="http://schemas.microsoft.com/office/drawing/2014/main" id="{3CF3F2B2-45C7-4FEF-95FC-9918D4B2D3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1161" y="2190594"/>
            <a:ext cx="390582" cy="390582"/>
          </a:xfrm>
          <a:prstGeom prst="rect">
            <a:avLst/>
          </a:prstGeom>
        </p:spPr>
      </p:pic>
      <p:pic>
        <p:nvPicPr>
          <p:cNvPr id="36" name="Gráfico 35" descr="Banco de dados com preenchimento sólido">
            <a:extLst>
              <a:ext uri="{FF2B5EF4-FFF2-40B4-BE49-F238E27FC236}">
                <a16:creationId xmlns:a16="http://schemas.microsoft.com/office/drawing/2014/main" id="{B8E24EC6-5A0B-45FF-8B88-0B17BDC482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1161" y="4002525"/>
            <a:ext cx="390582" cy="390582"/>
          </a:xfrm>
          <a:prstGeom prst="rect">
            <a:avLst/>
          </a:prstGeom>
        </p:spPr>
      </p:pic>
      <p:pic>
        <p:nvPicPr>
          <p:cNvPr id="40" name="Gráfico 39" descr="Programador com preenchimento sólido">
            <a:extLst>
              <a:ext uri="{FF2B5EF4-FFF2-40B4-BE49-F238E27FC236}">
                <a16:creationId xmlns:a16="http://schemas.microsoft.com/office/drawing/2014/main" id="{3D146148-5CC9-4B4C-956E-EF641AEE32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06436" y="4845216"/>
            <a:ext cx="435094" cy="435094"/>
          </a:xfrm>
          <a:prstGeom prst="rect">
            <a:avLst/>
          </a:prstGeom>
        </p:spPr>
      </p:pic>
      <p:pic>
        <p:nvPicPr>
          <p:cNvPr id="41" name="Gráfico 40" descr="Marca de seleção com preenchimento sólido">
            <a:extLst>
              <a:ext uri="{FF2B5EF4-FFF2-40B4-BE49-F238E27FC236}">
                <a16:creationId xmlns:a16="http://schemas.microsoft.com/office/drawing/2014/main" id="{2221C2F2-B587-4F78-87DD-7311DCA685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4883" y="5862873"/>
            <a:ext cx="390582" cy="39058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DB30790-B690-4916-B616-022D53DF9429}"/>
              </a:ext>
            </a:extLst>
          </p:cNvPr>
          <p:cNvSpPr/>
          <p:nvPr/>
        </p:nvSpPr>
        <p:spPr>
          <a:xfrm>
            <a:off x="2107258" y="406554"/>
            <a:ext cx="9250017" cy="88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Cadastro - Alunos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5C06719-7FB7-4DAF-A140-845ECFFA504A}"/>
              </a:ext>
            </a:extLst>
          </p:cNvPr>
          <p:cNvSpPr/>
          <p:nvPr/>
        </p:nvSpPr>
        <p:spPr>
          <a:xfrm>
            <a:off x="4810701" y="1842366"/>
            <a:ext cx="6546574" cy="565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Nome: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66E4D4E-7D79-4EF3-A582-C33F6B3929CC}"/>
              </a:ext>
            </a:extLst>
          </p:cNvPr>
          <p:cNvSpPr/>
          <p:nvPr/>
        </p:nvSpPr>
        <p:spPr>
          <a:xfrm>
            <a:off x="4810701" y="2694266"/>
            <a:ext cx="3072868" cy="565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CPF: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CC95C0A-42DC-4ABA-A9D8-32DCD177E1C0}"/>
              </a:ext>
            </a:extLst>
          </p:cNvPr>
          <p:cNvSpPr/>
          <p:nvPr/>
        </p:nvSpPr>
        <p:spPr>
          <a:xfrm>
            <a:off x="2388163" y="4951382"/>
            <a:ext cx="1774658" cy="490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E-Mail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86AC95B-926C-4163-AAA1-FEA003E36A98}"/>
              </a:ext>
            </a:extLst>
          </p:cNvPr>
          <p:cNvSpPr/>
          <p:nvPr/>
        </p:nvSpPr>
        <p:spPr>
          <a:xfrm>
            <a:off x="8284407" y="2694266"/>
            <a:ext cx="3072868" cy="565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RG: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B5B2957-991C-42C2-8380-30B36B376BF6}"/>
              </a:ext>
            </a:extLst>
          </p:cNvPr>
          <p:cNvSpPr/>
          <p:nvPr/>
        </p:nvSpPr>
        <p:spPr>
          <a:xfrm>
            <a:off x="4810701" y="3390828"/>
            <a:ext cx="6546574" cy="565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Curso: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E17239D-4BF5-4A3E-A023-F760751E1B5A}"/>
              </a:ext>
            </a:extLst>
          </p:cNvPr>
          <p:cNvSpPr/>
          <p:nvPr/>
        </p:nvSpPr>
        <p:spPr>
          <a:xfrm>
            <a:off x="4818645" y="4087390"/>
            <a:ext cx="6545100" cy="595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Turno: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FDB5611-82EA-49A9-826C-93EE2826E638}"/>
              </a:ext>
            </a:extLst>
          </p:cNvPr>
          <p:cNvSpPr/>
          <p:nvPr/>
        </p:nvSpPr>
        <p:spPr>
          <a:xfrm>
            <a:off x="4810701" y="4857911"/>
            <a:ext cx="6545100" cy="5885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Semestre: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2541AA-2601-4FAE-B21B-6B277A6E880C}"/>
              </a:ext>
            </a:extLst>
          </p:cNvPr>
          <p:cNvSpPr/>
          <p:nvPr/>
        </p:nvSpPr>
        <p:spPr>
          <a:xfrm>
            <a:off x="2381692" y="3673504"/>
            <a:ext cx="1781129" cy="490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Telefone 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9E04B1-5C37-482F-87F7-3C854880B497}"/>
              </a:ext>
            </a:extLst>
          </p:cNvPr>
          <p:cNvSpPr/>
          <p:nvPr/>
        </p:nvSpPr>
        <p:spPr>
          <a:xfrm>
            <a:off x="2381692" y="4319141"/>
            <a:ext cx="1774658" cy="490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Telefone 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235C98B-BDE0-47F8-918F-5B85ACED5567}"/>
              </a:ext>
            </a:extLst>
          </p:cNvPr>
          <p:cNvSpPr/>
          <p:nvPr/>
        </p:nvSpPr>
        <p:spPr>
          <a:xfrm>
            <a:off x="6156379" y="5998783"/>
            <a:ext cx="1934816" cy="390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Cancelar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99962E9-8870-468F-99BB-876C2C475823}"/>
              </a:ext>
            </a:extLst>
          </p:cNvPr>
          <p:cNvSpPr/>
          <p:nvPr/>
        </p:nvSpPr>
        <p:spPr>
          <a:xfrm>
            <a:off x="8853432" y="5998783"/>
            <a:ext cx="1934817" cy="390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Cadastrar</a:t>
            </a:r>
          </a:p>
        </p:txBody>
      </p:sp>
      <p:sp>
        <p:nvSpPr>
          <p:cNvPr id="15" name="Quadro 14">
            <a:extLst>
              <a:ext uri="{FF2B5EF4-FFF2-40B4-BE49-F238E27FC236}">
                <a16:creationId xmlns:a16="http://schemas.microsoft.com/office/drawing/2014/main" id="{277027DC-D985-4FFC-AE0F-7F83194FBF33}"/>
              </a:ext>
            </a:extLst>
          </p:cNvPr>
          <p:cNvSpPr/>
          <p:nvPr/>
        </p:nvSpPr>
        <p:spPr>
          <a:xfrm>
            <a:off x="2388163" y="1842366"/>
            <a:ext cx="1768187" cy="1417252"/>
          </a:xfrm>
          <a:prstGeom prst="fra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91370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471</TotalTime>
  <Words>147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 Semibold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S. ‎</dc:creator>
  <cp:lastModifiedBy>PROGR WEB - MANHA</cp:lastModifiedBy>
  <cp:revision>30</cp:revision>
  <dcterms:created xsi:type="dcterms:W3CDTF">2021-12-08T21:39:59Z</dcterms:created>
  <dcterms:modified xsi:type="dcterms:W3CDTF">2021-12-10T15:07:44Z</dcterms:modified>
</cp:coreProperties>
</file>