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278506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1278506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278506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1278506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fa09ac46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fa09ac46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fa09ac46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fa09ac46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9fa09ac46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9fa09ac46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202b861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202b861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202b861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202b861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a09ac46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9fa09ac46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a09ac46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a09ac46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8fd434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8fd434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0f1a6b8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0f1a6b8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8fd434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88fd434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8fd434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8fd434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f1a6b8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f1a6b8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202b861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202b861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gL4P7P7GS14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otvs.com/blog/erp/o-que-e-erp/" TargetMode="External"/><Relationship Id="rId4" Type="http://schemas.openxmlformats.org/officeDocument/2006/relationships/hyperlink" Target="https://neilpatel.com/br/blog/melhor-erp/" TargetMode="External"/><Relationship Id="rId5" Type="http://schemas.openxmlformats.org/officeDocument/2006/relationships/hyperlink" Target="https://blog.alterdata.com.br/o-que-e-um-erp-e-como-ele-funcion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SISTEMAS DE INFORMAÇÃO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Enterprise Resource Planning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Funcionamento de um Sistema ERP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Exemplo de funcionamento de um sistema ERP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departamento </a:t>
            </a:r>
            <a:r>
              <a:rPr b="1" lang="pt-BR" sz="1700">
                <a:latin typeface="Arial"/>
                <a:ea typeface="Arial"/>
                <a:cs typeface="Arial"/>
                <a:sym typeface="Arial"/>
              </a:rPr>
              <a:t>financeiro</a:t>
            </a: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também receberá o aviso de que deverá fazer a cobrança pelo móvel vendido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As novas informações de custos e de faturamento chegarão aos responsáveis pela </a:t>
            </a:r>
            <a:r>
              <a:rPr b="1" lang="pt-BR" sz="1500">
                <a:latin typeface="Arial"/>
                <a:ea typeface="Arial"/>
                <a:cs typeface="Arial"/>
                <a:sym typeface="Arial"/>
              </a:rPr>
              <a:t>contabilidade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 área de </a:t>
            </a:r>
            <a:r>
              <a:rPr b="1" lang="pt-BR" sz="1700">
                <a:latin typeface="Arial"/>
                <a:ea typeface="Arial"/>
                <a:cs typeface="Arial"/>
                <a:sym typeface="Arial"/>
              </a:rPr>
              <a:t>logística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poderá se programar, desde o pedido, para entregar a encomenda, a partir do cálculo de tempo necessário para a fabricação</a:t>
            </a:r>
            <a:endParaRPr sz="15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175" y="3658125"/>
            <a:ext cx="1299450" cy="12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Funcionamento de um Sistema ERP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descr="Sistema ERP para pesquenas, médias e grandes empresas. Assista e veja o que há de melhor em gestão e integração sistêmica." id="129" name="Google Shape;129;p23" title="ERP MITIS - Sua empresa vista de cima e em detalh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00" y="118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de um sistema ERP</a:t>
            </a:r>
            <a:r>
              <a:rPr lang="pt-BR"/>
              <a:t>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5689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Redução de custos;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Processos mais eficazes e eficientes;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Única fonte para obtenção de dados e informações;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Tomadas de decisão mais ágeis e assertivas;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Eliminação da redundância de atividades;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Melhor controle de estoque;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Flexibilidade;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Coleta automatizada de Dados;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575" y="2709750"/>
            <a:ext cx="2433775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“Desvantagens” de um sistema ERP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Necessidade de investir em hardwares;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Custo de manutenção elevado;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Necessidade de equipes específicas para manutenção;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Necessidade de contratar uma consultoria especializada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Custos com investimento em treinamento;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Um única erro na hora de inserir um dado novo sobre determinado setor pode comprometer toda a empresa;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25" y="315925"/>
            <a:ext cx="1799275" cy="17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Softwares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9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4807" u="sng"/>
              <a:t>Nomus</a:t>
            </a:r>
            <a:endParaRPr b="1" sz="4807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07"/>
              <a:t>Seu principal diferencial é o fato do sistema ser projetado por engenheiros de produção e dessa forma consegue atender os complexos processos de produção das indústrias brasileiras.</a:t>
            </a:r>
            <a:endParaRPr b="1" sz="4807"/>
          </a:p>
          <a:p>
            <a:pPr indent="-3049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4807" u="sng"/>
              <a:t>Totvs</a:t>
            </a:r>
            <a:endParaRPr b="1" sz="4807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07"/>
              <a:t>A proposta do sistema é crescer simultaneamente à empresa, fornecendo o serviço a negócios    de diferentes tamanhos e nichos. Entre suas principais funcionalidades, temos o controle fiscal e financeiro, gestão de todas as atividades administrativas e análise e estimativa de ROI (Retorno Sobre o Investimento).</a:t>
            </a:r>
            <a:endParaRPr b="1" sz="4807"/>
          </a:p>
          <a:p>
            <a:pPr indent="-3049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4807" u="sng"/>
              <a:t>SAP</a:t>
            </a:r>
            <a:endParaRPr b="1" sz="4807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07"/>
              <a:t>Com atualizações constantes, promete agilizar a resolução de problemas com processos de compras, produção, serviços, vendas, finanças e RH.  O sistema de informações é bastante seguro e as atualizações são realizadas em tempo real.</a:t>
            </a:r>
            <a:endParaRPr b="1" sz="480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75" y="84300"/>
            <a:ext cx="2693550" cy="1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virtude do que foi mencionado, pode-se constatar que o ERP é uma ferramenta que vem para facilitar a gestão empresarial. Sua principal finalidade é a organização das informações para melhor gerenciamento e diminuição de tempo e custos gastos nos processos. Contudo, é uma ótima opção para gestores que desejam obter melhores resultados e assim ter um negócio que vá lhe proporcionar uma boa rentabilidade.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hlinkClick r:id="rId3"/>
              </a:rPr>
              <a:t>https://www.totvs.com/blog/erp/o-que-e-erp/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hlinkClick r:id="rId4"/>
              </a:rPr>
              <a:t>https://neilpatel.com/br/blog/melhor-erp/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hlinkClick r:id="rId5"/>
              </a:rPr>
              <a:t>https://blog.alterdata.com.br/o-que-e-um-erp-e-como-ele-funciona/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02125" y="107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Introdução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200725" y="10276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2125" y="1786788"/>
            <a:ext cx="868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Este trabalho tem como objetivo demonstrar o funcionamento, as vantagens e benefícios de ter um sistema “ERP” dentro de uma determinada organização.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ERP 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ERP vem de uma sigla em inglês, que significa Enterprise Resource Planning, e pode ser traduzido em português para Planejamento dos Recursos da Empresa. Dentro de uma organização, o ERP Enterprise Resource Planning é um Sistema de Gestão Empresarial, que auxilia nos processos internos, automatizando operações manuais e transformando-as em processos de software, garantindo a guarda das informações em seu banco de dados, o ERP foi criado na década de 1990 e somente algumas pessoas tinham acesso à tecnologia pois era necessário computadores e nem todos empreendedores tinham condições financeiras para um investimento á altura.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ERP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ERP funciona como um software de gestão para unificar informações e facilitar o fluxo de trabalho entre as áreas. Levando em consideração que cada departamento necessita de uma ferramenta própria para poder gerar seus relatórios e executar tarefas rotineiras, o ERP passa a ter um papel fundamental, funcionando como um centralizador do fluxo de trabalho, alinhando a comunicação de todas as áreas..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950" y="3021450"/>
            <a:ext cx="1918426" cy="19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ERP 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 forma, ao invés de cada área possuir um software isolado, o ERP concentra todas as informações de forma integrada e inteligente, dando à empresa autonomia na execução de tarefas rotineiras e tornando a comunicação interligada.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501" y="2251450"/>
            <a:ext cx="4731449" cy="3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 Sistema ERP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Estrutura típica de um sistema ERP são compostos por uma base de dados central e única, e por módulos e processos.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Faturamento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Financeiro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Compras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Estoque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Fiscal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Gerenciamento de projetos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Produção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300" y="2106977"/>
            <a:ext cx="3485276" cy="23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 Sistema ERP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Módulos: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Armazenam somente informações sobre uma determinada área da empresa (por exemplo, financeira ou recursos humanos), e não possuem ligação direta com os outros módulos que compõe o sistema.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Processos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Os processos são os responsáveis pela troca de informação entre os módulos do sistema e também a base de dados central. Para a implementação dos sistemas ERP’s geralmente são criadas equipes e cada uma destas equipes fica responsável pela criação de um determinado módulo do sistema, após a criação dos módulos é necessário realizar uma integração entre eles para haver um fluxo da informação através do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 Sistema ERP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Exemplo de funcionamento de um sistema ERP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Vamos imaginar o caso de uma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indústria de móveis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sob medida que utiliza um sistema ERP. O software poderia integrar o processo desde a encomenda até a entrega da seguinte forma: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· O representante de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vendas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registra a encomenda no sistema, que dispara a informação pela empresa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· O setor de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produção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é avisado de que precisa fabricar o móvel encomendado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·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 Sistema ERP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Exemplo de funcionamento de um sistema ERP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 área responsável pela </a:t>
            </a:r>
            <a:r>
              <a:rPr b="1" lang="pt-BR" sz="1700">
                <a:latin typeface="Arial"/>
                <a:ea typeface="Arial"/>
                <a:cs typeface="Arial"/>
                <a:sym typeface="Arial"/>
              </a:rPr>
              <a:t>gestão de suprimentos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também registra o pedido, para que possa controlar o estoque das matérias-primas necessárias para sua produção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Se for necessário repor o </a:t>
            </a:r>
            <a:r>
              <a:rPr b="1" lang="pt-BR" sz="1700">
                <a:latin typeface="Arial"/>
                <a:ea typeface="Arial"/>
                <a:cs typeface="Arial"/>
                <a:sym typeface="Arial"/>
              </a:rPr>
              <a:t>estoque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, a área de suprimentos cuidará disso e o setor financeiro será avisado do gasto com a aquisição de matérias-primas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