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2" r:id="rId10"/>
    <p:sldId id="264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2" name="Subtítulo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6252DC-2925-4CA7-9715-3C5C9660E855}" type="datetimeFigureOut">
              <a:rPr lang="pt-BR" smtClean="0"/>
              <a:t>09/09/2021</a:t>
            </a:fld>
            <a:endParaRPr lang="pt-BR"/>
          </a:p>
        </p:txBody>
      </p:sp>
      <p:sp>
        <p:nvSpPr>
          <p:cNvPr id="20" name="Espaço Reservado para Rodapé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50E3DC-A79B-412E-B29E-8B880657B992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6252DC-2925-4CA7-9715-3C5C9660E855}" type="datetimeFigureOut">
              <a:rPr lang="pt-BR" smtClean="0"/>
              <a:t>09/09/2021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50E3DC-A79B-412E-B29E-8B880657B99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6252DC-2925-4CA7-9715-3C5C9660E855}" type="datetimeFigureOut">
              <a:rPr lang="pt-BR" smtClean="0"/>
              <a:t>09/09/2021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50E3DC-A79B-412E-B29E-8B880657B99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6252DC-2925-4CA7-9715-3C5C9660E855}" type="datetimeFigureOut">
              <a:rPr lang="pt-BR" smtClean="0"/>
              <a:t>09/09/2021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50E3DC-A79B-412E-B29E-8B880657B99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6252DC-2925-4CA7-9715-3C5C9660E855}" type="datetimeFigureOut">
              <a:rPr lang="pt-BR" smtClean="0"/>
              <a:t>09/09/2021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50E3DC-A79B-412E-B29E-8B880657B992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6252DC-2925-4CA7-9715-3C5C9660E855}" type="datetimeFigureOut">
              <a:rPr lang="pt-BR" smtClean="0"/>
              <a:t>09/09/2021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50E3DC-A79B-412E-B29E-8B880657B99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6252DC-2925-4CA7-9715-3C5C9660E855}" type="datetimeFigureOut">
              <a:rPr lang="pt-BR" smtClean="0"/>
              <a:t>09/09/2021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50E3DC-A79B-412E-B29E-8B880657B99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6252DC-2925-4CA7-9715-3C5C9660E855}" type="datetimeFigureOut">
              <a:rPr lang="pt-BR" smtClean="0"/>
              <a:t>09/09/2021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50E3DC-A79B-412E-B29E-8B880657B99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6252DC-2925-4CA7-9715-3C5C9660E855}" type="datetimeFigureOut">
              <a:rPr lang="pt-BR" smtClean="0"/>
              <a:t>09/09/2021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50E3DC-A79B-412E-B29E-8B880657B992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Retângulo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6252DC-2925-4CA7-9715-3C5C9660E855}" type="datetimeFigureOut">
              <a:rPr lang="pt-BR" smtClean="0"/>
              <a:t>09/09/2021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50E3DC-A79B-412E-B29E-8B880657B99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6252DC-2925-4CA7-9715-3C5C9660E855}" type="datetimeFigureOut">
              <a:rPr lang="pt-BR" smtClean="0"/>
              <a:t>09/09/2021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50E3DC-A79B-412E-B29E-8B880657B992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9" name="Fluxograma: Processo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uxograma: Processo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zza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sca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ço Reservado para Título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24" name="Espaço Reservado para Data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A6252DC-2925-4CA7-9715-3C5C9660E855}" type="datetimeFigureOut">
              <a:rPr lang="pt-BR" smtClean="0"/>
              <a:t>09/09/2021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4150E3DC-A79B-412E-B29E-8B880657B992}" type="slidenum">
              <a:rPr lang="pt-BR" smtClean="0"/>
              <a:t>‹nº›</a:t>
            </a:fld>
            <a:endParaRPr lang="pt-BR"/>
          </a:p>
        </p:txBody>
      </p:sp>
      <p:sp>
        <p:nvSpPr>
          <p:cNvPr id="15" name="Retângulo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antigo.portaleducacao.com.br/conteudo/artigos/informatica/as-vantagens-de-um-sistema-de-informacao/43037" TargetMode="External"/><Relationship Id="rId2" Type="http://schemas.openxmlformats.org/officeDocument/2006/relationships/hyperlink" Target="https://gestaodesegurancaprivada.com.br/sistema-de-informacao-o-que-e-conceito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03648" y="2132856"/>
            <a:ext cx="7406640" cy="1472184"/>
          </a:xfrm>
        </p:spPr>
        <p:txBody>
          <a:bodyPr/>
          <a:lstStyle/>
          <a:p>
            <a:pPr algn="ctr"/>
            <a:r>
              <a:rPr lang="pt-BR" dirty="0" smtClean="0"/>
              <a:t>SISTEMAS DE INFORMAÇÃO E SUAS UTILIDADES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 Bibliográficas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hlinkClick r:id="rId2"/>
              </a:rPr>
              <a:t>https://gestaodesegurancaprivada.com.br/sistema-de-informacao-o-que-e-conceitos</a:t>
            </a:r>
            <a:r>
              <a:rPr lang="pt-BR" dirty="0" smtClean="0">
                <a:hlinkClick r:id="rId2"/>
              </a:rPr>
              <a:t>/</a:t>
            </a:r>
            <a:endParaRPr lang="pt-BR" dirty="0" smtClean="0"/>
          </a:p>
          <a:p>
            <a:r>
              <a:rPr lang="pt-BR" dirty="0" smtClean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siteantigo.portaleducacao.com.br/conteudo/artigos/informatica/as-vantagens-de-um-sistema-de-informacao/43037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 err="1" smtClean="0"/>
              <a:t>O’que</a:t>
            </a:r>
            <a:r>
              <a:rPr lang="pt-BR" dirty="0" smtClean="0"/>
              <a:t> é um sistema de informação?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Sistemas de informação, sigla S.I, é um conjunto de componentes inter-relacionados (pessoas, hardware, software, redes de comunicação e recurso de dados) que coletam (ou recuperam), processam, armazenam e distribuem informações destinadas a apoiar a tomada de decisões, a coordenação e o controle de uma organização.</a:t>
            </a:r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 smtClean="0"/>
              <a:t>Qual a finalidade de um S.I 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Os sistemas de informação coletam os dados do dia-a-dia da organização, processam e transformam em informações importantes e úteis para a empresa, que dão suporte para os administradores se </a:t>
            </a:r>
            <a:r>
              <a:rPr lang="pt-BR" dirty="0" smtClean="0"/>
              <a:t>posicionam </a:t>
            </a:r>
            <a:r>
              <a:rPr lang="pt-BR" dirty="0" smtClean="0"/>
              <a:t>diante de situações inesperadas e novas oportunidades.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Funcionamento de um S.I</a:t>
            </a:r>
            <a:endParaRPr lang="pt-BR" dirty="0"/>
          </a:p>
        </p:txBody>
      </p:sp>
      <p:pic>
        <p:nvPicPr>
          <p:cNvPr id="1026" name="Picture 2" descr="C:\Users\Win - 10 PRO\Downloads\Estrutura-basica-dos-sistemas-de-informacao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564904"/>
            <a:ext cx="6536610" cy="21124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 smtClean="0"/>
              <a:t>Funcionamento de um S.I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Analisando-se então, pode-se notar que sistema de informação é considerado um conjunto de componentes inter-relacionados, que juntos, possibilitam a entrada ou coleta de dados, o </a:t>
            </a:r>
            <a:r>
              <a:rPr lang="pt-BR" dirty="0" smtClean="0"/>
              <a:t>processamento </a:t>
            </a:r>
            <a:r>
              <a:rPr lang="pt-BR" dirty="0" smtClean="0"/>
              <a:t>dos mesmos e a </a:t>
            </a:r>
            <a:r>
              <a:rPr lang="pt-BR" dirty="0" smtClean="0"/>
              <a:t>geração </a:t>
            </a:r>
            <a:r>
              <a:rPr lang="pt-BR" dirty="0" smtClean="0"/>
              <a:t>de informações necessárias para a tomada de </a:t>
            </a:r>
            <a:r>
              <a:rPr lang="pt-BR" dirty="0" smtClean="0"/>
              <a:t>decisões.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BENEFÍCIOS DO S.I X ORGANIZAÇÕES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Podemos classificar alguns benefícios de um sistema de informação dentro de uma organização, tais como:</a:t>
            </a:r>
          </a:p>
          <a:p>
            <a:r>
              <a:rPr lang="pt-BR" dirty="0" smtClean="0"/>
              <a:t>Redução de custos operacionais e administrativos e ganho de produtividade;</a:t>
            </a:r>
          </a:p>
          <a:p>
            <a:r>
              <a:rPr lang="pt-BR" dirty="0" smtClean="0"/>
              <a:t>Maior integridade e veracidade da informação;</a:t>
            </a:r>
          </a:p>
          <a:p>
            <a:r>
              <a:rPr lang="pt-BR" dirty="0" smtClean="0"/>
              <a:t>Maior estabilidade;</a:t>
            </a:r>
          </a:p>
          <a:p>
            <a:r>
              <a:rPr lang="pt-BR" dirty="0" smtClean="0"/>
              <a:t>Maior segurança de acesso a informação;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BENEFÍCIOS DO S.I X ORGANIZAÇÕES</a:t>
            </a:r>
            <a:endParaRPr lang="pt-BR" sz="32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153586"/>
            <a:ext cx="7674818" cy="331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BENEFÍCIOS DO S.I X ORGANIZAÇÕES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074" name="Picture 2" descr="C:\Users\Win - 10 PRO\Downloads\336b2fe5-49b7-4581-a04d-6673c8fb503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412776"/>
            <a:ext cx="7728132" cy="48965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sz="3200" dirty="0" smtClean="0"/>
              <a:t>S.I CRIAM OU REMOVEM POSTOS DE TRABALHO ?</a:t>
            </a:r>
            <a:r>
              <a:rPr lang="pt-BR" sz="3200" dirty="0" smtClean="0"/>
              <a:t/>
            </a:r>
            <a:br>
              <a:rPr lang="pt-BR" sz="3200" dirty="0" smtClean="0"/>
            </a:b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Tal questão é um tanto quanto relativa, pois um Sistema de informação pode ser automatizado ou manual, ou seja ele pode tanto criar um novo posto de trabalho como também pode removê-lo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ício">
  <a:themeElements>
    <a:clrScheme name="Solstí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í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í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130</TotalTime>
  <Words>280</Words>
  <Application>Microsoft Office PowerPoint</Application>
  <PresentationFormat>Apresentação na tela (4:3)</PresentationFormat>
  <Paragraphs>21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Solstício</vt:lpstr>
      <vt:lpstr>SISTEMAS DE INFORMAÇÃO E SUAS UTILIDADES</vt:lpstr>
      <vt:lpstr>O’que é um sistema de informação? </vt:lpstr>
      <vt:lpstr>Qual a finalidade de um S.I ?</vt:lpstr>
      <vt:lpstr>Funcionamento de um S.I</vt:lpstr>
      <vt:lpstr>Funcionamento de um S.I</vt:lpstr>
      <vt:lpstr>BENEFÍCIOS DO S.I X ORGANIZAÇÕES</vt:lpstr>
      <vt:lpstr>BENEFÍCIOS DO S.I X ORGANIZAÇÕES</vt:lpstr>
      <vt:lpstr>BENEFÍCIOS DO S.I X ORGANIZAÇÕES</vt:lpstr>
      <vt:lpstr>S.I CRIAM OU REMOVEM POSTOS DE TRABALHO ? </vt:lpstr>
      <vt:lpstr>Referências Bibliográficas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INFORMAÇÃO</dc:title>
  <dc:creator>Usuário do Windows</dc:creator>
  <cp:lastModifiedBy>Usuário do Windows</cp:lastModifiedBy>
  <cp:revision>13</cp:revision>
  <dcterms:created xsi:type="dcterms:W3CDTF">2021-09-09T11:46:04Z</dcterms:created>
  <dcterms:modified xsi:type="dcterms:W3CDTF">2021-09-09T13:56:37Z</dcterms:modified>
</cp:coreProperties>
</file>