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52" r:id="rId2"/>
    <p:sldId id="353" r:id="rId3"/>
    <p:sldId id="354" r:id="rId4"/>
    <p:sldId id="355" r:id="rId5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A5"/>
    <a:srgbClr val="FFFFFF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03" autoAdjust="0"/>
    <p:restoredTop sz="89550" autoAdjust="0"/>
  </p:normalViewPr>
  <p:slideViewPr>
    <p:cSldViewPr snapToGrid="0" snapToObjects="1">
      <p:cViewPr varScale="1">
        <p:scale>
          <a:sx n="72" d="100"/>
          <a:sy n="72" d="100"/>
        </p:scale>
        <p:origin x="14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4206E0-8F38-491F-8DD8-9DEF31DAB11E}" type="datetimeFigureOut">
              <a:rPr lang="es-CO" smtClean="0"/>
              <a:t>5/07/2019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985-72EC-4B6C-AB9B-9E37B8ADE95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765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7E15B5-955E-4B5B-9E1F-B3C4B4C6AE0C}" type="datetimeFigureOut">
              <a:rPr lang="es-CO" smtClean="0"/>
              <a:t>5/07/2019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DF1DBB-D2B5-4901-B422-57DA6591420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3669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2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emf"/><Relationship Id="rId4" Type="http://schemas.openxmlformats.org/officeDocument/2006/relationships/image" Target="../media/image7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6.emf"/><Relationship Id="rId4" Type="http://schemas.openxmlformats.org/officeDocument/2006/relationships/image" Target="../media/image1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8.emf"/><Relationship Id="rId4" Type="http://schemas.openxmlformats.org/officeDocument/2006/relationships/image" Target="../media/image15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emf"/><Relationship Id="rId4" Type="http://schemas.openxmlformats.org/officeDocument/2006/relationships/image" Target="../media/image7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emf"/><Relationship Id="rId4" Type="http://schemas.openxmlformats.org/officeDocument/2006/relationships/image" Target="../media/image1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2.emf"/><Relationship Id="rId4" Type="http://schemas.openxmlformats.org/officeDocument/2006/relationships/image" Target="../media/image1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9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403049" y="3192122"/>
            <a:ext cx="4740951" cy="3665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Picture 4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0522" t="17753" r="14498" b="22947"/>
          <a:stretch/>
        </p:blipFill>
        <p:spPr bwMode="auto">
          <a:xfrm>
            <a:off x="0" y="-1"/>
            <a:ext cx="9270122" cy="6858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12" y="4525925"/>
            <a:ext cx="2319162" cy="140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0327" y="3357565"/>
            <a:ext cx="248602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6047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4098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7183" y="2853376"/>
            <a:ext cx="696913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79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raestruc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295" y="-40944"/>
            <a:ext cx="9144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75762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9398" y="2620370"/>
            <a:ext cx="821994" cy="70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1649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207278" y="0"/>
            <a:ext cx="8936719" cy="6898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83740" y="1746912"/>
            <a:ext cx="859810" cy="859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0571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16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17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9" name="18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061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sp>
        <p:nvSpPr>
          <p:cNvPr id="11" name="10 Rectángulo"/>
          <p:cNvSpPr/>
          <p:nvPr userDrawn="1"/>
        </p:nvSpPr>
        <p:spPr>
          <a:xfrm rot="20796637">
            <a:off x="-2292201" y="-163131"/>
            <a:ext cx="11941668" cy="1608631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11 Rectángulo"/>
          <p:cNvSpPr/>
          <p:nvPr userDrawn="1"/>
        </p:nvSpPr>
        <p:spPr>
          <a:xfrm rot="21241341">
            <a:off x="-1002985" y="180847"/>
            <a:ext cx="10631006" cy="1316776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12 Rectángulo"/>
          <p:cNvSpPr/>
          <p:nvPr userDrawn="1"/>
        </p:nvSpPr>
        <p:spPr>
          <a:xfrm>
            <a:off x="-968311" y="198126"/>
            <a:ext cx="10631006" cy="1425956"/>
          </a:xfrm>
          <a:prstGeom prst="rect">
            <a:avLst/>
          </a:prstGeom>
          <a:solidFill>
            <a:srgbClr val="0099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4750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D:\2015\_MG_1747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1325" y="2782887"/>
              <a:ext cx="573087" cy="550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5862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l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grpSp>
        <p:nvGrpSpPr>
          <p:cNvPr id="6" name="5 Grupo"/>
          <p:cNvGrpSpPr/>
          <p:nvPr userDrawn="1"/>
        </p:nvGrpSpPr>
        <p:grpSpPr>
          <a:xfrm>
            <a:off x="-495300" y="-1270341"/>
            <a:ext cx="10278090" cy="9017494"/>
            <a:chOff x="-495300" y="-1270341"/>
            <a:chExt cx="10278090" cy="9017494"/>
          </a:xfrm>
        </p:grpSpPr>
        <p:pic>
          <p:nvPicPr>
            <p:cNvPr id="7" name="Picture 5" descr="D:\Fotos\Empleo\10 Final_22.jpg"/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10827"/>
            <a:stretch/>
          </p:blipFill>
          <p:spPr bwMode="auto">
            <a:xfrm>
              <a:off x="0" y="-611035"/>
              <a:ext cx="9144000" cy="8358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7 Rectángulo"/>
            <p:cNvSpPr/>
            <p:nvPr/>
          </p:nvSpPr>
          <p:spPr>
            <a:xfrm>
              <a:off x="-495300" y="137072"/>
              <a:ext cx="9639300" cy="1756900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9" name="Marcador de contenido 5"/>
            <p:cNvSpPr txBox="1">
              <a:spLocks/>
            </p:cNvSpPr>
            <p:nvPr/>
          </p:nvSpPr>
          <p:spPr>
            <a:xfrm>
              <a:off x="0" y="0"/>
              <a:ext cx="9144000" cy="6857999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s-ES" dirty="0"/>
            </a:p>
          </p:txBody>
        </p:sp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46767" b="14699"/>
            <a:stretch/>
          </p:blipFill>
          <p:spPr bwMode="auto">
            <a:xfrm>
              <a:off x="-1" y="-1270341"/>
              <a:ext cx="3137061" cy="8254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6588" y="-1091939"/>
              <a:ext cx="2996202" cy="78339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4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7812" y="2627565"/>
              <a:ext cx="817200" cy="81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586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rend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 descr="D:\Fotos\Fondo Emprender\emprendedores\_MG_4258.jpg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" y="-1"/>
            <a:ext cx="91439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9987" y="1859884"/>
            <a:ext cx="706907" cy="696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311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ld Skil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-1"/>
            <a:ext cx="9144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7 Grupo"/>
          <p:cNvGrpSpPr/>
          <p:nvPr userDrawn="1"/>
        </p:nvGrpSpPr>
        <p:grpSpPr>
          <a:xfrm>
            <a:off x="0" y="0"/>
            <a:ext cx="9144001" cy="6858000"/>
            <a:chOff x="0" y="0"/>
            <a:chExt cx="9144001" cy="6858000"/>
          </a:xfrm>
        </p:grpSpPr>
        <p:sp>
          <p:nvSpPr>
            <p:cNvPr id="9" name="8 Rectángulo"/>
            <p:cNvSpPr/>
            <p:nvPr/>
          </p:nvSpPr>
          <p:spPr>
            <a:xfrm>
              <a:off x="590551" y="4808482"/>
              <a:ext cx="8553450" cy="1592317"/>
            </a:xfrm>
            <a:prstGeom prst="rect">
              <a:avLst/>
            </a:prstGeom>
            <a:solidFill>
              <a:srgbClr val="080808">
                <a:alpha val="38824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pic>
          <p:nvPicPr>
            <p:cNvPr id="10" name="Picture 5"/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50000" t="14562" r="-4532" b="14562"/>
            <a:stretch/>
          </p:blipFill>
          <p:spPr bwMode="auto">
            <a:xfrm>
              <a:off x="0" y="0"/>
              <a:ext cx="3209130" cy="685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11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4313" r="17372"/>
            <a:stretch/>
          </p:blipFill>
          <p:spPr bwMode="auto">
            <a:xfrm>
              <a:off x="6788150" y="0"/>
              <a:ext cx="2355851" cy="6400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3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97186" y="2762866"/>
            <a:ext cx="689614" cy="64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232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ustr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935"/>
          <a:stretch/>
        </p:blipFill>
        <p:spPr bwMode="auto">
          <a:xfrm>
            <a:off x="-1" y="0"/>
            <a:ext cx="9144001" cy="6984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7 Rectángulo"/>
          <p:cNvSpPr/>
          <p:nvPr/>
        </p:nvSpPr>
        <p:spPr>
          <a:xfrm>
            <a:off x="95534" y="137072"/>
            <a:ext cx="9048466" cy="1756900"/>
          </a:xfrm>
          <a:prstGeom prst="rect">
            <a:avLst/>
          </a:prstGeom>
          <a:solidFill>
            <a:srgbClr val="080808">
              <a:alpha val="38824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Marcador de contenido 5"/>
          <p:cNvSpPr txBox="1">
            <a:spLocks/>
          </p:cNvSpPr>
          <p:nvPr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767" b="14699"/>
          <a:stretch/>
        </p:blipFill>
        <p:spPr bwMode="auto">
          <a:xfrm>
            <a:off x="-1" y="-1270341"/>
            <a:ext cx="3137061" cy="8254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86588" y="-1091939"/>
            <a:ext cx="2996202" cy="7833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6521" y="2641599"/>
            <a:ext cx="811224" cy="70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712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flipH="1"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 userDrawn="1"/>
        </p:nvSpPr>
        <p:spPr>
          <a:xfrm>
            <a:off x="970893" y="4319752"/>
            <a:ext cx="9639300" cy="1702676"/>
          </a:xfrm>
          <a:prstGeom prst="rect">
            <a:avLst/>
          </a:prstGeom>
          <a:solidFill>
            <a:srgbClr val="080808">
              <a:alpha val="38824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Marcador de contenido 5"/>
          <p:cNvSpPr txBox="1">
            <a:spLocks/>
          </p:cNvSpPr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0000" t="11629" r="-3743" b="17501"/>
          <a:stretch/>
        </p:blipFill>
        <p:spPr bwMode="auto">
          <a:xfrm>
            <a:off x="1" y="0"/>
            <a:ext cx="328606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60185" y="-307500"/>
            <a:ext cx="2361171" cy="6137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5335" y="1847763"/>
            <a:ext cx="765563" cy="720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63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D03DC-5ED8-7A42-A55E-C10C004AFC42}" type="datetimeFigureOut">
              <a:rPr lang="es-ES" smtClean="0"/>
              <a:t>05/07/2019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6518D-8445-044A-A141-7D0E69A71FD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8586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9" r:id="rId3"/>
    <p:sldLayoutId id="2147483658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76;p35"/>
          <p:cNvSpPr txBox="1">
            <a:spLocks/>
          </p:cNvSpPr>
          <p:nvPr/>
        </p:nvSpPr>
        <p:spPr>
          <a:xfrm>
            <a:off x="1080265" y="625473"/>
            <a:ext cx="6666010" cy="78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168DBA"/>
              </a:buClr>
              <a:buSzPts val="2800"/>
              <a:buFont typeface="Century Gothic"/>
              <a:buNone/>
            </a:pPr>
            <a:r>
              <a:rPr lang="es-ES" sz="3200" dirty="0">
                <a:solidFill>
                  <a:srgbClr val="000000"/>
                </a:solidFill>
              </a:rPr>
              <a:t>Proceso de ENTRADA</a:t>
            </a:r>
          </a:p>
        </p:txBody>
      </p:sp>
      <p:pic>
        <p:nvPicPr>
          <p:cNvPr id="3" name="Google Shape;277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2227932"/>
            <a:ext cx="8839198" cy="2612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925" y="5041998"/>
            <a:ext cx="5593603" cy="17357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532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3;p36"/>
          <p:cNvSpPr txBox="1">
            <a:spLocks/>
          </p:cNvSpPr>
          <p:nvPr/>
        </p:nvSpPr>
        <p:spPr>
          <a:xfrm>
            <a:off x="212250" y="50920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s-ES" dirty="0">
                <a:solidFill>
                  <a:srgbClr val="000000"/>
                </a:solidFill>
              </a:rPr>
              <a:t>Proceso Aprendiz</a:t>
            </a:r>
          </a:p>
        </p:txBody>
      </p:sp>
      <p:pic>
        <p:nvPicPr>
          <p:cNvPr id="3" name="Google Shape;284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2250" y="2955204"/>
            <a:ext cx="8832298" cy="36546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38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9;p37"/>
          <p:cNvSpPr txBox="1"/>
          <p:nvPr/>
        </p:nvSpPr>
        <p:spPr>
          <a:xfrm>
            <a:off x="1748515" y="616839"/>
            <a:ext cx="5517000" cy="64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" sz="3200" b="1" dirty="0"/>
              <a:t>Software</a:t>
            </a:r>
            <a:endParaRPr sz="3200" b="1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3200" b="1" dirty="0"/>
          </a:p>
        </p:txBody>
      </p:sp>
      <p:pic>
        <p:nvPicPr>
          <p:cNvPr id="3" name="Google Shape;290;p3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8113" y="2275774"/>
            <a:ext cx="8839198" cy="1825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2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27" y="4101318"/>
            <a:ext cx="8528575" cy="2566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6282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296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9006" y="2950762"/>
            <a:ext cx="8829675" cy="2428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5589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Autofit/>
      </a:bodyPr>
      <a:lstStyle>
        <a:defPPr algn="l">
          <a:defRPr sz="8000" b="1" dirty="0" smtClean="0">
            <a:solidFill>
              <a:srgbClr val="92D05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8840</TotalTime>
  <Words>6</Words>
  <Application>Microsoft Office PowerPoint</Application>
  <PresentationFormat>Presentación en pantalla 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DIANA GARZON SUAREZ</dc:creator>
  <cp:lastModifiedBy>APRENDIZ</cp:lastModifiedBy>
  <cp:revision>276</cp:revision>
  <dcterms:created xsi:type="dcterms:W3CDTF">2014-06-25T16:18:26Z</dcterms:created>
  <dcterms:modified xsi:type="dcterms:W3CDTF">2019-07-05T17:57:12Z</dcterms:modified>
</cp:coreProperties>
</file>