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entury Gothic" panose="020B0502020202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DEC98-29FD-46F8-9885-64B2F6608955}">
  <a:tblStyle styleId="{004DEC98-29FD-46F8-9885-64B2F660895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964572ed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964572ed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8"/>
        <p:cNvGrpSpPr/>
        <p:nvPr/>
      </p:nvGrpSpPr>
      <p:grpSpPr>
        <a:xfrm>
          <a:off x="0" y="0"/>
          <a:ext cx="0" cy="0"/>
          <a:chOff x="0" y="0"/>
          <a:chExt cx="0" cy="0"/>
        </a:xfrm>
      </p:grpSpPr>
      <p:sp>
        <p:nvSpPr>
          <p:cNvPr id="39" name="Google Shape;39;p2"/>
          <p:cNvSpPr txBox="1">
            <a:spLocks noGrp="1"/>
          </p:cNvSpPr>
          <p:nvPr>
            <p:ph type="ctrTitle"/>
          </p:nvPr>
        </p:nvSpPr>
        <p:spPr>
          <a:xfrm>
            <a:off x="1941910" y="1885950"/>
            <a:ext cx="6686549" cy="169708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4050"/>
              <a:buFont typeface="Century Gothic"/>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subTitle" idx="1"/>
          </p:nvPr>
        </p:nvSpPr>
        <p:spPr>
          <a:xfrm>
            <a:off x="1941910" y="3583035"/>
            <a:ext cx="6686549" cy="844712"/>
          </a:xfrm>
          <a:prstGeom prst="rect">
            <a:avLst/>
          </a:prstGeom>
          <a:noFill/>
          <a:ln>
            <a:noFill/>
          </a:ln>
        </p:spPr>
        <p:txBody>
          <a:bodyPr spcFirstLastPara="1" wrap="square" lIns="91425" tIns="45700" rIns="91425" bIns="45700" anchor="t" anchorCtr="0">
            <a:noAutofit/>
          </a:bodyPr>
          <a:lstStyle>
            <a:lvl1pPr lvl="0" algn="l">
              <a:spcBef>
                <a:spcPts val="750"/>
              </a:spcBef>
              <a:spcAft>
                <a:spcPts val="0"/>
              </a:spcAft>
              <a:buSzPts val="1350"/>
              <a:buNone/>
              <a:defRPr>
                <a:solidFill>
                  <a:srgbClr val="595959"/>
                </a:solidFill>
              </a:defRPr>
            </a:lvl1pPr>
            <a:lvl2pPr lvl="1" algn="ctr">
              <a:spcBef>
                <a:spcPts val="750"/>
              </a:spcBef>
              <a:spcAft>
                <a:spcPts val="0"/>
              </a:spcAft>
              <a:buSzPts val="1200"/>
              <a:buNone/>
              <a:defRPr>
                <a:solidFill>
                  <a:srgbClr val="888888"/>
                </a:solidFill>
              </a:defRPr>
            </a:lvl2pPr>
            <a:lvl3pPr lvl="2" algn="ctr">
              <a:spcBef>
                <a:spcPts val="750"/>
              </a:spcBef>
              <a:spcAft>
                <a:spcPts val="0"/>
              </a:spcAft>
              <a:buSzPts val="1050"/>
              <a:buNone/>
              <a:defRPr>
                <a:solidFill>
                  <a:srgbClr val="888888"/>
                </a:solidFill>
              </a:defRPr>
            </a:lvl3pPr>
            <a:lvl4pPr lvl="3" algn="ctr">
              <a:spcBef>
                <a:spcPts val="750"/>
              </a:spcBef>
              <a:spcAft>
                <a:spcPts val="0"/>
              </a:spcAft>
              <a:buSzPts val="900"/>
              <a:buNone/>
              <a:defRPr>
                <a:solidFill>
                  <a:srgbClr val="888888"/>
                </a:solidFill>
              </a:defRPr>
            </a:lvl4pPr>
            <a:lvl5pPr lvl="4" algn="ctr">
              <a:spcBef>
                <a:spcPts val="750"/>
              </a:spcBef>
              <a:spcAft>
                <a:spcPts val="0"/>
              </a:spcAft>
              <a:buSzPts val="900"/>
              <a:buNone/>
              <a:defRPr>
                <a:solidFill>
                  <a:srgbClr val="888888"/>
                </a:solidFill>
              </a:defRPr>
            </a:lvl5pPr>
            <a:lvl6pPr lvl="5" algn="ctr">
              <a:spcBef>
                <a:spcPts val="750"/>
              </a:spcBef>
              <a:spcAft>
                <a:spcPts val="0"/>
              </a:spcAft>
              <a:buSzPts val="900"/>
              <a:buNone/>
              <a:defRPr>
                <a:solidFill>
                  <a:srgbClr val="888888"/>
                </a:solidFill>
              </a:defRPr>
            </a:lvl6pPr>
            <a:lvl7pPr lvl="6" algn="ctr">
              <a:spcBef>
                <a:spcPts val="750"/>
              </a:spcBef>
              <a:spcAft>
                <a:spcPts val="0"/>
              </a:spcAft>
              <a:buSzPts val="900"/>
              <a:buNone/>
              <a:defRPr>
                <a:solidFill>
                  <a:srgbClr val="888888"/>
                </a:solidFill>
              </a:defRPr>
            </a:lvl7pPr>
            <a:lvl8pPr lvl="7" algn="ctr">
              <a:spcBef>
                <a:spcPts val="750"/>
              </a:spcBef>
              <a:spcAft>
                <a:spcPts val="0"/>
              </a:spcAft>
              <a:buSzPts val="900"/>
              <a:buNone/>
              <a:defRPr>
                <a:solidFill>
                  <a:srgbClr val="888888"/>
                </a:solidFill>
              </a:defRPr>
            </a:lvl8pPr>
            <a:lvl9pPr lvl="8" algn="ctr">
              <a:spcBef>
                <a:spcPts val="750"/>
              </a:spcBef>
              <a:spcAft>
                <a:spcPts val="0"/>
              </a:spcAft>
              <a:buSzPts val="900"/>
              <a:buNone/>
              <a:defRPr>
                <a:solidFill>
                  <a:srgbClr val="888888"/>
                </a:solidFill>
              </a:defRPr>
            </a:lvl9pPr>
          </a:lstStyle>
          <a:p>
            <a:endParaRPr/>
          </a:p>
        </p:txBody>
      </p:sp>
      <p:sp>
        <p:nvSpPr>
          <p:cNvPr id="41" name="Google Shape;41;p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
          <p:cNvSpPr/>
          <p:nvPr/>
        </p:nvSpPr>
        <p:spPr>
          <a:xfrm>
            <a:off x="0" y="3242858"/>
            <a:ext cx="1308489" cy="583942"/>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a:spLocks noGrp="1"/>
          </p:cNvSpPr>
          <p:nvPr>
            <p:ph type="sldNum" idx="12"/>
          </p:nvPr>
        </p:nvSpPr>
        <p:spPr>
          <a:xfrm>
            <a:off x="398860" y="339715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00"/>
        <p:cNvGrpSpPr/>
        <p:nvPr/>
      </p:nvGrpSpPr>
      <p:grpSpPr>
        <a:xfrm>
          <a:off x="0" y="0"/>
          <a:ext cx="0" cy="0"/>
          <a:chOff x="0" y="0"/>
          <a:chExt cx="0" cy="0"/>
        </a:xfrm>
      </p:grpSpPr>
      <p:sp>
        <p:nvSpPr>
          <p:cNvPr id="101" name="Google Shape;101;p11"/>
          <p:cNvSpPr txBox="1">
            <a:spLocks noGrp="1"/>
          </p:cNvSpPr>
          <p:nvPr>
            <p:ph type="title"/>
          </p:nvPr>
        </p:nvSpPr>
        <p:spPr>
          <a:xfrm>
            <a:off x="1941910" y="3600450"/>
            <a:ext cx="668655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1800"/>
              <a:buFont typeface="Century Gothic"/>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1"/>
          <p:cNvSpPr>
            <a:spLocks noGrp="1"/>
          </p:cNvSpPr>
          <p:nvPr>
            <p:ph type="pic" idx="2"/>
          </p:nvPr>
        </p:nvSpPr>
        <p:spPr>
          <a:xfrm>
            <a:off x="1941909" y="476224"/>
            <a:ext cx="6686550" cy="2891228"/>
          </a:xfrm>
          <a:prstGeom prst="rect">
            <a:avLst/>
          </a:prstGeom>
          <a:noFill/>
          <a:ln>
            <a:noFill/>
          </a:ln>
        </p:spPr>
        <p:txBody>
          <a:bodyPr spcFirstLastPara="1" wrap="square" lIns="91425" tIns="45700" rIns="91425" bIns="45700" anchor="t" anchorCtr="0">
            <a:noAutofit/>
          </a:bodyPr>
          <a:lstStyle>
            <a:lvl1pPr marR="0" lvl="0" algn="ctr"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R="0" lvl="1"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R="0" lvl="2"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3pPr>
            <a:lvl4pPr marR="0" lvl="3"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R="0" lvl="4"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R="0" lvl="5"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6pPr>
            <a:lvl7pPr marR="0" lvl="6"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7pPr>
            <a:lvl8pPr marR="0" lvl="7"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8pPr>
            <a:lvl9pPr marR="0" lvl="8" algn="l" rtl="0">
              <a:spcBef>
                <a:spcPts val="75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11"/>
          <p:cNvSpPr txBox="1">
            <a:spLocks noGrp="1"/>
          </p:cNvSpPr>
          <p:nvPr>
            <p:ph type="body" idx="1"/>
          </p:nvPr>
        </p:nvSpPr>
        <p:spPr>
          <a:xfrm>
            <a:off x="1941910" y="4025504"/>
            <a:ext cx="6686550" cy="370284"/>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900"/>
              <a:buNone/>
              <a:defRPr sz="90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104" name="Google Shape;104;p1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1"/>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8"/>
        <p:cNvGrpSpPr/>
        <p:nvPr/>
      </p:nvGrpSpPr>
      <p:grpSpPr>
        <a:xfrm>
          <a:off x="0" y="0"/>
          <a:ext cx="0" cy="0"/>
          <a:chOff x="0" y="0"/>
          <a:chExt cx="0" cy="0"/>
        </a:xfrm>
      </p:grpSpPr>
      <p:sp>
        <p:nvSpPr>
          <p:cNvPr id="109" name="Google Shape;109;p12"/>
          <p:cNvSpPr txBox="1">
            <a:spLocks noGrp="1"/>
          </p:cNvSpPr>
          <p:nvPr>
            <p:ph type="title"/>
          </p:nvPr>
        </p:nvSpPr>
        <p:spPr>
          <a:xfrm>
            <a:off x="1941910" y="457200"/>
            <a:ext cx="6686549" cy="23377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body" idx="1"/>
          </p:nvPr>
        </p:nvSpPr>
        <p:spPr>
          <a:xfrm>
            <a:off x="1941910" y="3265535"/>
            <a:ext cx="6686549" cy="1166898"/>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1" name="Google Shape;111;p12"/>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2"/>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3"/>
          <p:cNvSpPr txBox="1">
            <a:spLocks noGrp="1"/>
          </p:cNvSpPr>
          <p:nvPr>
            <p:ph type="body" idx="1"/>
          </p:nvPr>
        </p:nvSpPr>
        <p:spPr>
          <a:xfrm>
            <a:off x="2456259" y="2628900"/>
            <a:ext cx="5652416"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200"/>
              <a:buFont typeface="Century Gothic"/>
              <a:buNone/>
              <a:defRPr sz="1200">
                <a:solidFill>
                  <a:srgbClr val="7F7F7F"/>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18" name="Google Shape;118;p13"/>
          <p:cNvSpPr txBox="1">
            <a:spLocks noGrp="1"/>
          </p:cNvSpPr>
          <p:nvPr>
            <p:ph type="body" idx="2"/>
          </p:nvPr>
        </p:nvSpPr>
        <p:spPr>
          <a:xfrm>
            <a:off x="1941910" y="3265535"/>
            <a:ext cx="6686549" cy="1166898"/>
          </a:xfrm>
          <a:prstGeom prst="rect">
            <a:avLst/>
          </a:prstGeom>
          <a:noFill/>
          <a:ln>
            <a:noFill/>
          </a:ln>
        </p:spPr>
        <p:txBody>
          <a:bodyPr spcFirstLastPara="1" wrap="square" lIns="91425" tIns="45700" rIns="91425" bIns="45700" anchor="ctr" anchorCtr="0">
            <a:noAutofit/>
          </a:bodyPr>
          <a:lstStyle>
            <a:lvl1pPr marL="457200" lvl="0" indent="-228600" algn="l">
              <a:spcBef>
                <a:spcPts val="750"/>
              </a:spcBef>
              <a:spcAft>
                <a:spcPts val="0"/>
              </a:spcAft>
              <a:buSzPts val="1350"/>
              <a:buNone/>
              <a:defRPr sz="135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119" name="Google Shape;119;p13"/>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3"/>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3"/>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
        <p:nvSpPr>
          <p:cNvPr id="123" name="Google Shape;123;p13"/>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
        <p:nvSpPr>
          <p:cNvPr id="124" name="Google Shape;124;p13"/>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1941910" y="1828800"/>
            <a:ext cx="6686550" cy="204363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body" idx="1"/>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28" name="Google Shape;128;p1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4"/>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32"/>
        <p:cNvGrpSpPr/>
        <p:nvPr/>
      </p:nvGrpSpPr>
      <p:grpSpPr>
        <a:xfrm>
          <a:off x="0" y="0"/>
          <a:ext cx="0" cy="0"/>
          <a:chOff x="0" y="0"/>
          <a:chExt cx="0" cy="0"/>
        </a:xfrm>
      </p:grpSpPr>
      <p:sp>
        <p:nvSpPr>
          <p:cNvPr id="133" name="Google Shape;133;p15"/>
          <p:cNvSpPr txBox="1">
            <a:spLocks noGrp="1"/>
          </p:cNvSpPr>
          <p:nvPr>
            <p:ph type="title"/>
          </p:nvPr>
        </p:nvSpPr>
        <p:spPr>
          <a:xfrm>
            <a:off x="2137462" y="457200"/>
            <a:ext cx="6295445" cy="2171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5"/>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5" name="Google Shape;135;p15"/>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36" name="Google Shape;136;p15"/>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5"/>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5"/>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
        <p:nvSpPr>
          <p:cNvPr id="140" name="Google Shape;140;p15"/>
          <p:cNvSpPr txBox="1"/>
          <p:nvPr/>
        </p:nvSpPr>
        <p:spPr>
          <a:xfrm>
            <a:off x="1850739" y="486004"/>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
        <p:nvSpPr>
          <p:cNvPr id="141" name="Google Shape;141;p15"/>
          <p:cNvSpPr txBox="1"/>
          <p:nvPr/>
        </p:nvSpPr>
        <p:spPr>
          <a:xfrm>
            <a:off x="8336139" y="2178980"/>
            <a:ext cx="457200" cy="438582"/>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r>
              <a:rPr lang="es" sz="6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1941910" y="470555"/>
            <a:ext cx="6686549" cy="21600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6"/>
          <p:cNvSpPr txBox="1">
            <a:spLocks noGrp="1"/>
          </p:cNvSpPr>
          <p:nvPr>
            <p:ph type="body" idx="1"/>
          </p:nvPr>
        </p:nvSpPr>
        <p:spPr>
          <a:xfrm>
            <a:off x="1941909" y="3257550"/>
            <a:ext cx="6686550" cy="628650"/>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Font typeface="Century Gothic"/>
              <a:buNone/>
              <a:defRPr sz="1800">
                <a:solidFill>
                  <a:schemeClr val="accent1"/>
                </a:solidFill>
              </a:defRPr>
            </a:lvl1pPr>
            <a:lvl2pPr marL="914400" lvl="1" indent="-228600" algn="l">
              <a:spcBef>
                <a:spcPts val="750"/>
              </a:spcBef>
              <a:spcAft>
                <a:spcPts val="0"/>
              </a:spcAft>
              <a:buSzPts val="1200"/>
              <a:buFont typeface="Century Gothic"/>
              <a:buNone/>
              <a:defRPr/>
            </a:lvl2pPr>
            <a:lvl3pPr marL="1371600" lvl="2" indent="-228600" algn="l">
              <a:spcBef>
                <a:spcPts val="750"/>
              </a:spcBef>
              <a:spcAft>
                <a:spcPts val="0"/>
              </a:spcAft>
              <a:buSzPts val="1050"/>
              <a:buFont typeface="Century Gothic"/>
              <a:buNone/>
              <a:defRPr/>
            </a:lvl3pPr>
            <a:lvl4pPr marL="1828800" lvl="3" indent="-228600" algn="l">
              <a:spcBef>
                <a:spcPts val="750"/>
              </a:spcBef>
              <a:spcAft>
                <a:spcPts val="0"/>
              </a:spcAft>
              <a:buSzPts val="900"/>
              <a:buFont typeface="Century Gothic"/>
              <a:buNone/>
              <a:defRPr/>
            </a:lvl4pPr>
            <a:lvl5pPr marL="2286000" lvl="4" indent="-228600" algn="l">
              <a:spcBef>
                <a:spcPts val="750"/>
              </a:spcBef>
              <a:spcAft>
                <a:spcPts val="0"/>
              </a:spcAft>
              <a:buSzPts val="900"/>
              <a:buFont typeface="Century Gothic"/>
              <a:buNone/>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5" name="Google Shape;145;p16"/>
          <p:cNvSpPr txBox="1">
            <a:spLocks noGrp="1"/>
          </p:cNvSpPr>
          <p:nvPr>
            <p:ph type="body" idx="2"/>
          </p:nvPr>
        </p:nvSpPr>
        <p:spPr>
          <a:xfrm>
            <a:off x="1941910" y="3886200"/>
            <a:ext cx="6686550" cy="54721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350"/>
              <a:buNone/>
              <a:defRPr>
                <a:solidFill>
                  <a:srgbClr val="595959"/>
                </a:solidFill>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46" name="Google Shape;146;p16"/>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6"/>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6"/>
          <p:cNvSpPr/>
          <p:nvPr/>
        </p:nvSpPr>
        <p:spPr>
          <a:xfrm rot="10800000" flipH="1">
            <a:off x="-3141" y="3683794"/>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txBox="1">
            <a:spLocks noGrp="1"/>
          </p:cNvSpPr>
          <p:nvPr>
            <p:ph type="sldNum" idx="12"/>
          </p:nvPr>
        </p:nvSpPr>
        <p:spPr>
          <a:xfrm>
            <a:off x="398860" y="3737316"/>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7"/>
          <p:cNvSpPr txBox="1">
            <a:spLocks noGrp="1"/>
          </p:cNvSpPr>
          <p:nvPr>
            <p:ph type="body" idx="1"/>
          </p:nvPr>
        </p:nvSpPr>
        <p:spPr>
          <a:xfrm rot="5400000">
            <a:off x="3827860" y="-285750"/>
            <a:ext cx="2914650" cy="6686550"/>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53" name="Google Shape;153;p1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17"/>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rot="5400000">
            <a:off x="5817528" y="1624135"/>
            <a:ext cx="3962863" cy="16557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rot="5400000">
            <a:off x="2389353" y="23110"/>
            <a:ext cx="3962863" cy="4857750"/>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160" name="Google Shape;160;p1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8"/>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168DBA"/>
              </a:buClr>
              <a:buSzPts val="2800"/>
              <a:buFont typeface="Century Gothic"/>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a:endParaRPr/>
          </a:p>
        </p:txBody>
      </p:sp>
      <p:sp>
        <p:nvSpPr>
          <p:cNvPr id="47" name="Google Shape;4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spcBef>
                <a:spcPts val="1600"/>
              </a:spcBef>
              <a:spcAft>
                <a:spcPts val="0"/>
              </a:spcAft>
              <a:buSzPts val="1400"/>
              <a:buChar char="■"/>
              <a:defRPr/>
            </a:lvl6pPr>
            <a:lvl7pPr marL="3200400" lvl="6" indent="-317500" algn="l">
              <a:spcBef>
                <a:spcPts val="1600"/>
              </a:spcBef>
              <a:spcAft>
                <a:spcPts val="0"/>
              </a:spcAft>
              <a:buSzPts val="1400"/>
              <a:buChar char="●"/>
              <a:defRPr/>
            </a:lvl7pPr>
            <a:lvl8pPr marL="3657600" lvl="7" indent="-317500" algn="l">
              <a:spcBef>
                <a:spcPts val="1600"/>
              </a:spcBef>
              <a:spcAft>
                <a:spcPts val="0"/>
              </a:spcAft>
              <a:buSzPts val="1400"/>
              <a:buChar char="○"/>
              <a:defRPr/>
            </a:lvl8pPr>
            <a:lvl9pPr marL="4114800" lvl="8" indent="-317500" algn="l">
              <a:spcBef>
                <a:spcPts val="1600"/>
              </a:spcBef>
              <a:spcAft>
                <a:spcPts val="1600"/>
              </a:spcAft>
              <a:buSzPts val="1400"/>
              <a:buChar char="■"/>
              <a:defRPr/>
            </a:lvl9pPr>
          </a:lstStyle>
          <a:p>
            <a:endParaRPr/>
          </a:p>
        </p:txBody>
      </p:sp>
      <p:sp>
        <p:nvSpPr>
          <p:cNvPr id="48" name="Google Shape;4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1941909" y="1600200"/>
            <a:ext cx="6686550"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52" name="Google Shape;52;p4"/>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941910" y="1544063"/>
            <a:ext cx="6686549" cy="110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3000"/>
              <a:buFont typeface="Century Gothic"/>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941910" y="2647597"/>
            <a:ext cx="6686549" cy="645300"/>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500"/>
              <a:buNone/>
              <a:defRPr sz="1500">
                <a:solidFill>
                  <a:srgbClr val="595959"/>
                </a:solidFill>
              </a:defRPr>
            </a:lvl1pPr>
            <a:lvl2pPr marL="914400" lvl="1" indent="-228600" algn="l">
              <a:spcBef>
                <a:spcPts val="750"/>
              </a:spcBef>
              <a:spcAft>
                <a:spcPts val="0"/>
              </a:spcAft>
              <a:buSzPts val="1350"/>
              <a:buNone/>
              <a:defRPr sz="1350">
                <a:solidFill>
                  <a:srgbClr val="888888"/>
                </a:solidFill>
              </a:defRPr>
            </a:lvl2pPr>
            <a:lvl3pPr marL="1371600" lvl="2" indent="-228600" algn="l">
              <a:spcBef>
                <a:spcPts val="750"/>
              </a:spcBef>
              <a:spcAft>
                <a:spcPts val="0"/>
              </a:spcAft>
              <a:buSzPts val="1200"/>
              <a:buNone/>
              <a:defRPr sz="1200">
                <a:solidFill>
                  <a:srgbClr val="888888"/>
                </a:solidFill>
              </a:defRPr>
            </a:lvl3pPr>
            <a:lvl4pPr marL="1828800" lvl="3" indent="-228600" algn="l">
              <a:spcBef>
                <a:spcPts val="750"/>
              </a:spcBef>
              <a:spcAft>
                <a:spcPts val="0"/>
              </a:spcAft>
              <a:buSzPts val="1050"/>
              <a:buNone/>
              <a:defRPr sz="1050">
                <a:solidFill>
                  <a:srgbClr val="888888"/>
                </a:solidFill>
              </a:defRPr>
            </a:lvl4pPr>
            <a:lvl5pPr marL="2286000" lvl="4" indent="-228600" algn="l">
              <a:spcBef>
                <a:spcPts val="750"/>
              </a:spcBef>
              <a:spcAft>
                <a:spcPts val="0"/>
              </a:spcAft>
              <a:buSzPts val="1050"/>
              <a:buNone/>
              <a:defRPr sz="1050">
                <a:solidFill>
                  <a:srgbClr val="888888"/>
                </a:solidFill>
              </a:defRPr>
            </a:lvl5pPr>
            <a:lvl6pPr marL="2743200" lvl="5" indent="-228600" algn="l">
              <a:spcBef>
                <a:spcPts val="750"/>
              </a:spcBef>
              <a:spcAft>
                <a:spcPts val="0"/>
              </a:spcAft>
              <a:buSzPts val="1050"/>
              <a:buNone/>
              <a:defRPr sz="1050">
                <a:solidFill>
                  <a:srgbClr val="888888"/>
                </a:solidFill>
              </a:defRPr>
            </a:lvl6pPr>
            <a:lvl7pPr marL="3200400" lvl="6" indent="-228600" algn="l">
              <a:spcBef>
                <a:spcPts val="750"/>
              </a:spcBef>
              <a:spcAft>
                <a:spcPts val="0"/>
              </a:spcAft>
              <a:buSzPts val="1050"/>
              <a:buNone/>
              <a:defRPr sz="1050">
                <a:solidFill>
                  <a:srgbClr val="888888"/>
                </a:solidFill>
              </a:defRPr>
            </a:lvl7pPr>
            <a:lvl8pPr marL="3657600" lvl="7" indent="-228600" algn="l">
              <a:spcBef>
                <a:spcPts val="750"/>
              </a:spcBef>
              <a:spcAft>
                <a:spcPts val="0"/>
              </a:spcAft>
              <a:buSzPts val="1050"/>
              <a:buNone/>
              <a:defRPr sz="1050">
                <a:solidFill>
                  <a:srgbClr val="888888"/>
                </a:solidFill>
              </a:defRPr>
            </a:lvl8pPr>
            <a:lvl9pPr marL="4114800" lvl="8" indent="-228600" algn="l">
              <a:spcBef>
                <a:spcPts val="750"/>
              </a:spcBef>
              <a:spcAft>
                <a:spcPts val="0"/>
              </a:spcAft>
              <a:buSzPts val="1050"/>
              <a:buNone/>
              <a:defRPr sz="1050">
                <a:solidFill>
                  <a:srgbClr val="888888"/>
                </a:solidFill>
              </a:defRPr>
            </a:lvl9pPr>
          </a:lstStyle>
          <a:p>
            <a:endParaRPr/>
          </a:p>
        </p:txBody>
      </p:sp>
      <p:sp>
        <p:nvSpPr>
          <p:cNvPr id="59" name="Google Shape;59;p5"/>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
          <p:cNvSpPr/>
          <p:nvPr/>
        </p:nvSpPr>
        <p:spPr>
          <a:xfrm rot="10800000" flipH="1">
            <a:off x="-3141" y="238363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txBox="1">
            <a:spLocks noGrp="1"/>
          </p:cNvSpPr>
          <p:nvPr>
            <p:ph type="sldNum" idx="12"/>
          </p:nvPr>
        </p:nvSpPr>
        <p:spPr>
          <a:xfrm>
            <a:off x="398860" y="2433105"/>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body" idx="1"/>
          </p:nvPr>
        </p:nvSpPr>
        <p:spPr>
          <a:xfrm>
            <a:off x="1941909" y="1600200"/>
            <a:ext cx="3235398"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66" name="Google Shape;66;p6"/>
          <p:cNvSpPr txBox="1">
            <a:spLocks noGrp="1"/>
          </p:cNvSpPr>
          <p:nvPr>
            <p:ph type="body" idx="2"/>
          </p:nvPr>
        </p:nvSpPr>
        <p:spPr>
          <a:xfrm>
            <a:off x="5393060" y="1594666"/>
            <a:ext cx="3235398" cy="2833217"/>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67" name="Google Shape;67;p6"/>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6"/>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6"/>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1"/>
        <p:cNvGrpSpPr/>
        <p:nvPr/>
      </p:nvGrpSpPr>
      <p:grpSpPr>
        <a:xfrm>
          <a:off x="0" y="0"/>
          <a:ext cx="0" cy="0"/>
          <a:chOff x="0" y="0"/>
          <a:chExt cx="0" cy="0"/>
        </a:xfrm>
      </p:grpSpPr>
      <p:sp>
        <p:nvSpPr>
          <p:cNvPr id="72" name="Google Shape;72;p7"/>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
          <p:cNvSpPr txBox="1">
            <a:spLocks noGrp="1"/>
          </p:cNvSpPr>
          <p:nvPr>
            <p:ph type="body" idx="1"/>
          </p:nvPr>
        </p:nvSpPr>
        <p:spPr>
          <a:xfrm>
            <a:off x="2204530" y="1479527"/>
            <a:ext cx="2994549"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74" name="Google Shape;74;p7"/>
          <p:cNvSpPr txBox="1">
            <a:spLocks noGrp="1"/>
          </p:cNvSpPr>
          <p:nvPr>
            <p:ph type="body" idx="2"/>
          </p:nvPr>
        </p:nvSpPr>
        <p:spPr>
          <a:xfrm>
            <a:off x="1941909" y="1911725"/>
            <a:ext cx="3257170" cy="2515545"/>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5" name="Google Shape;75;p7"/>
          <p:cNvSpPr txBox="1">
            <a:spLocks noGrp="1"/>
          </p:cNvSpPr>
          <p:nvPr>
            <p:ph type="body" idx="3"/>
          </p:nvPr>
        </p:nvSpPr>
        <p:spPr>
          <a:xfrm>
            <a:off x="5629972" y="1477106"/>
            <a:ext cx="2999251" cy="432197"/>
          </a:xfrm>
          <a:prstGeom prst="rect">
            <a:avLst/>
          </a:prstGeom>
          <a:noFill/>
          <a:ln>
            <a:noFill/>
          </a:ln>
        </p:spPr>
        <p:txBody>
          <a:bodyPr spcFirstLastPara="1" wrap="square" lIns="91425" tIns="45700" rIns="91425" bIns="45700" anchor="b" anchorCtr="0">
            <a:noAutofit/>
          </a:bodyPr>
          <a:lstStyle>
            <a:lvl1pPr marL="457200" lvl="0" indent="-228600" algn="l">
              <a:spcBef>
                <a:spcPts val="750"/>
              </a:spcBef>
              <a:spcAft>
                <a:spcPts val="0"/>
              </a:spcAft>
              <a:buSzPts val="1800"/>
              <a:buNone/>
              <a:defRPr sz="1800" b="0"/>
            </a:lvl1pPr>
            <a:lvl2pPr marL="914400" lvl="1" indent="-228600" algn="l">
              <a:spcBef>
                <a:spcPts val="750"/>
              </a:spcBef>
              <a:spcAft>
                <a:spcPts val="0"/>
              </a:spcAft>
              <a:buSzPts val="1500"/>
              <a:buNone/>
              <a:defRPr sz="1500" b="1"/>
            </a:lvl2pPr>
            <a:lvl3pPr marL="1371600" lvl="2" indent="-228600" algn="l">
              <a:spcBef>
                <a:spcPts val="750"/>
              </a:spcBef>
              <a:spcAft>
                <a:spcPts val="0"/>
              </a:spcAft>
              <a:buSzPts val="1350"/>
              <a:buNone/>
              <a:defRPr sz="1350" b="1"/>
            </a:lvl3pPr>
            <a:lvl4pPr marL="1828800" lvl="3" indent="-228600" algn="l">
              <a:spcBef>
                <a:spcPts val="750"/>
              </a:spcBef>
              <a:spcAft>
                <a:spcPts val="0"/>
              </a:spcAft>
              <a:buSzPts val="1200"/>
              <a:buNone/>
              <a:defRPr sz="1200" b="1"/>
            </a:lvl4pPr>
            <a:lvl5pPr marL="2286000" lvl="4" indent="-228600" algn="l">
              <a:spcBef>
                <a:spcPts val="750"/>
              </a:spcBef>
              <a:spcAft>
                <a:spcPts val="0"/>
              </a:spcAft>
              <a:buSzPts val="1200"/>
              <a:buNone/>
              <a:defRPr sz="1200" b="1"/>
            </a:lvl5pPr>
            <a:lvl6pPr marL="2743200" lvl="5" indent="-228600" algn="l">
              <a:spcBef>
                <a:spcPts val="750"/>
              </a:spcBef>
              <a:spcAft>
                <a:spcPts val="0"/>
              </a:spcAft>
              <a:buSzPts val="1200"/>
              <a:buNone/>
              <a:defRPr sz="1200" b="1"/>
            </a:lvl6pPr>
            <a:lvl7pPr marL="3200400" lvl="6" indent="-228600" algn="l">
              <a:spcBef>
                <a:spcPts val="750"/>
              </a:spcBef>
              <a:spcAft>
                <a:spcPts val="0"/>
              </a:spcAft>
              <a:buSzPts val="1200"/>
              <a:buNone/>
              <a:defRPr sz="1200" b="1"/>
            </a:lvl7pPr>
            <a:lvl8pPr marL="3657600" lvl="7" indent="-228600" algn="l">
              <a:spcBef>
                <a:spcPts val="750"/>
              </a:spcBef>
              <a:spcAft>
                <a:spcPts val="0"/>
              </a:spcAft>
              <a:buSzPts val="1200"/>
              <a:buNone/>
              <a:defRPr sz="1200" b="1"/>
            </a:lvl8pPr>
            <a:lvl9pPr marL="4114800" lvl="8" indent="-228600" algn="l">
              <a:spcBef>
                <a:spcPts val="750"/>
              </a:spcBef>
              <a:spcAft>
                <a:spcPts val="0"/>
              </a:spcAft>
              <a:buSzPts val="1200"/>
              <a:buNone/>
              <a:defRPr sz="1200" b="1"/>
            </a:lvl9pPr>
          </a:lstStyle>
          <a:p>
            <a:endParaRPr/>
          </a:p>
        </p:txBody>
      </p:sp>
      <p:sp>
        <p:nvSpPr>
          <p:cNvPr id="76" name="Google Shape;76;p7"/>
          <p:cNvSpPr txBox="1">
            <a:spLocks noGrp="1"/>
          </p:cNvSpPr>
          <p:nvPr>
            <p:ph type="body" idx="4"/>
          </p:nvPr>
        </p:nvSpPr>
        <p:spPr>
          <a:xfrm>
            <a:off x="5375218" y="1909304"/>
            <a:ext cx="3254006" cy="2515545"/>
          </a:xfrm>
          <a:prstGeom prst="rect">
            <a:avLst/>
          </a:prstGeom>
          <a:noFill/>
          <a:ln>
            <a:noFill/>
          </a:ln>
        </p:spPr>
        <p:txBody>
          <a:bodyPr spcFirstLastPara="1" wrap="square" lIns="91425" tIns="45700" rIns="91425" bIns="45700" anchor="t"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77" name="Google Shape;77;p7"/>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81"/>
        <p:cNvGrpSpPr/>
        <p:nvPr/>
      </p:nvGrpSpPr>
      <p:grpSpPr>
        <a:xfrm>
          <a:off x="0" y="0"/>
          <a:ext cx="0" cy="0"/>
          <a:chOff x="0" y="0"/>
          <a:chExt cx="0" cy="0"/>
        </a:xfrm>
      </p:grpSpPr>
      <p:sp>
        <p:nvSpPr>
          <p:cNvPr id="82" name="Google Shape;82;p8"/>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8"/>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7"/>
        <p:cNvGrpSpPr/>
        <p:nvPr/>
      </p:nvGrpSpPr>
      <p:grpSpPr>
        <a:xfrm>
          <a:off x="0" y="0"/>
          <a:ext cx="0" cy="0"/>
          <a:chOff x="0" y="0"/>
          <a:chExt cx="0" cy="0"/>
        </a:xfrm>
      </p:grpSpPr>
      <p:sp>
        <p:nvSpPr>
          <p:cNvPr id="88" name="Google Shape;88;p9"/>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9"/>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9"/>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1941910" y="334566"/>
            <a:ext cx="2628899" cy="73223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168DBA"/>
              </a:buClr>
              <a:buSzPts val="1500"/>
              <a:buFont typeface="Century Gothic"/>
              <a:buNone/>
              <a:defRPr sz="15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body" idx="1"/>
          </p:nvPr>
        </p:nvSpPr>
        <p:spPr>
          <a:xfrm>
            <a:off x="4742259" y="334567"/>
            <a:ext cx="3886200" cy="4061222"/>
          </a:xfrm>
          <a:prstGeom prst="rect">
            <a:avLst/>
          </a:prstGeom>
          <a:noFill/>
          <a:ln>
            <a:noFill/>
          </a:ln>
        </p:spPr>
        <p:txBody>
          <a:bodyPr spcFirstLastPara="1" wrap="square" lIns="91425" tIns="45700" rIns="91425" bIns="45700" anchor="ctr" anchorCtr="0">
            <a:noAutofit/>
          </a:bodyPr>
          <a:lstStyle>
            <a:lvl1pPr marL="457200" lvl="0" indent="-342900" algn="l">
              <a:spcBef>
                <a:spcPts val="750"/>
              </a:spcBef>
              <a:spcAft>
                <a:spcPts val="0"/>
              </a:spcAft>
              <a:buSzPts val="1800"/>
              <a:buChar char="🠶"/>
              <a:defRPr/>
            </a:lvl1pPr>
            <a:lvl2pPr marL="914400" lvl="1" indent="-342900" algn="l">
              <a:spcBef>
                <a:spcPts val="750"/>
              </a:spcBef>
              <a:spcAft>
                <a:spcPts val="0"/>
              </a:spcAft>
              <a:buSzPts val="1800"/>
              <a:buChar char="🠶"/>
              <a:defRPr/>
            </a:lvl2pPr>
            <a:lvl3pPr marL="1371600" lvl="2" indent="-342900" algn="l">
              <a:spcBef>
                <a:spcPts val="750"/>
              </a:spcBef>
              <a:spcAft>
                <a:spcPts val="0"/>
              </a:spcAft>
              <a:buSzPts val="1800"/>
              <a:buChar char="🠶"/>
              <a:defRPr/>
            </a:lvl3pPr>
            <a:lvl4pPr marL="1828800" lvl="3" indent="-342900" algn="l">
              <a:spcBef>
                <a:spcPts val="750"/>
              </a:spcBef>
              <a:spcAft>
                <a:spcPts val="0"/>
              </a:spcAft>
              <a:buSzPts val="1800"/>
              <a:buChar char="🠶"/>
              <a:defRPr/>
            </a:lvl4pPr>
            <a:lvl5pPr marL="2286000" lvl="4" indent="-342900" algn="l">
              <a:spcBef>
                <a:spcPts val="750"/>
              </a:spcBef>
              <a:spcAft>
                <a:spcPts val="0"/>
              </a:spcAft>
              <a:buSzPts val="1800"/>
              <a:buChar char="🠶"/>
              <a:defRPr/>
            </a:lvl5pPr>
            <a:lvl6pPr marL="2743200" lvl="5" indent="-342900" algn="l">
              <a:spcBef>
                <a:spcPts val="750"/>
              </a:spcBef>
              <a:spcAft>
                <a:spcPts val="0"/>
              </a:spcAft>
              <a:buSzPts val="1800"/>
              <a:buChar char="🠶"/>
              <a:defRPr/>
            </a:lvl6pPr>
            <a:lvl7pPr marL="3200400" lvl="6" indent="-342900" algn="l">
              <a:spcBef>
                <a:spcPts val="750"/>
              </a:spcBef>
              <a:spcAft>
                <a:spcPts val="0"/>
              </a:spcAft>
              <a:buSzPts val="1800"/>
              <a:buChar char="🠶"/>
              <a:defRPr/>
            </a:lvl7pPr>
            <a:lvl8pPr marL="3657600" lvl="7" indent="-342900" algn="l">
              <a:spcBef>
                <a:spcPts val="750"/>
              </a:spcBef>
              <a:spcAft>
                <a:spcPts val="0"/>
              </a:spcAft>
              <a:buSzPts val="1800"/>
              <a:buChar char="🠶"/>
              <a:defRPr/>
            </a:lvl8pPr>
            <a:lvl9pPr marL="4114800" lvl="8" indent="-342900" algn="l">
              <a:spcBef>
                <a:spcPts val="750"/>
              </a:spcBef>
              <a:spcAft>
                <a:spcPts val="0"/>
              </a:spcAft>
              <a:buSzPts val="1800"/>
              <a:buChar char="🠶"/>
              <a:defRPr/>
            </a:lvl9pPr>
          </a:lstStyle>
          <a:p>
            <a:endParaRPr/>
          </a:p>
        </p:txBody>
      </p:sp>
      <p:sp>
        <p:nvSpPr>
          <p:cNvPr id="95" name="Google Shape;95;p10"/>
          <p:cNvSpPr txBox="1">
            <a:spLocks noGrp="1"/>
          </p:cNvSpPr>
          <p:nvPr>
            <p:ph type="body" idx="2"/>
          </p:nvPr>
        </p:nvSpPr>
        <p:spPr>
          <a:xfrm>
            <a:off x="1941910" y="1198960"/>
            <a:ext cx="2628899" cy="3196827"/>
          </a:xfrm>
          <a:prstGeom prst="rect">
            <a:avLst/>
          </a:prstGeom>
          <a:noFill/>
          <a:ln>
            <a:noFill/>
          </a:ln>
        </p:spPr>
        <p:txBody>
          <a:bodyPr spcFirstLastPara="1" wrap="square" lIns="91425" tIns="45700" rIns="91425" bIns="45700" anchor="t" anchorCtr="0">
            <a:noAutofit/>
          </a:bodyPr>
          <a:lstStyle>
            <a:lvl1pPr marL="457200" lvl="0" indent="-228600" algn="l">
              <a:spcBef>
                <a:spcPts val="750"/>
              </a:spcBef>
              <a:spcAft>
                <a:spcPts val="0"/>
              </a:spcAft>
              <a:buSzPts val="1050"/>
              <a:buNone/>
              <a:defRPr sz="1050"/>
            </a:lvl1pPr>
            <a:lvl2pPr marL="914400" lvl="1" indent="-228600" algn="l">
              <a:spcBef>
                <a:spcPts val="750"/>
              </a:spcBef>
              <a:spcAft>
                <a:spcPts val="0"/>
              </a:spcAft>
              <a:buSzPts val="900"/>
              <a:buNone/>
              <a:defRPr sz="900"/>
            </a:lvl2pPr>
            <a:lvl3pPr marL="1371600" lvl="2" indent="-228600" algn="l">
              <a:spcBef>
                <a:spcPts val="750"/>
              </a:spcBef>
              <a:spcAft>
                <a:spcPts val="0"/>
              </a:spcAft>
              <a:buSzPts val="750"/>
              <a:buNone/>
              <a:defRPr sz="750"/>
            </a:lvl3pPr>
            <a:lvl4pPr marL="1828800" lvl="3" indent="-228600" algn="l">
              <a:spcBef>
                <a:spcPts val="750"/>
              </a:spcBef>
              <a:spcAft>
                <a:spcPts val="0"/>
              </a:spcAft>
              <a:buSzPts val="675"/>
              <a:buNone/>
              <a:defRPr sz="675"/>
            </a:lvl4pPr>
            <a:lvl5pPr marL="2286000" lvl="4" indent="-228600" algn="l">
              <a:spcBef>
                <a:spcPts val="750"/>
              </a:spcBef>
              <a:spcAft>
                <a:spcPts val="0"/>
              </a:spcAft>
              <a:buSzPts val="675"/>
              <a:buNone/>
              <a:defRPr sz="675"/>
            </a:lvl5pPr>
            <a:lvl6pPr marL="2743200" lvl="5" indent="-228600" algn="l">
              <a:spcBef>
                <a:spcPts val="750"/>
              </a:spcBef>
              <a:spcAft>
                <a:spcPts val="0"/>
              </a:spcAft>
              <a:buSzPts val="675"/>
              <a:buNone/>
              <a:defRPr sz="675"/>
            </a:lvl6pPr>
            <a:lvl7pPr marL="3200400" lvl="6" indent="-228600" algn="l">
              <a:spcBef>
                <a:spcPts val="750"/>
              </a:spcBef>
              <a:spcAft>
                <a:spcPts val="0"/>
              </a:spcAft>
              <a:buSzPts val="675"/>
              <a:buNone/>
              <a:defRPr sz="675"/>
            </a:lvl7pPr>
            <a:lvl8pPr marL="3657600" lvl="7" indent="-228600" algn="l">
              <a:spcBef>
                <a:spcPts val="750"/>
              </a:spcBef>
              <a:spcAft>
                <a:spcPts val="0"/>
              </a:spcAft>
              <a:buSzPts val="675"/>
              <a:buNone/>
              <a:defRPr sz="675"/>
            </a:lvl8pPr>
            <a:lvl9pPr marL="4114800" lvl="8" indent="-228600" algn="l">
              <a:spcBef>
                <a:spcPts val="750"/>
              </a:spcBef>
              <a:spcAft>
                <a:spcPts val="0"/>
              </a:spcAft>
              <a:buSzPts val="675"/>
              <a:buNone/>
              <a:defRPr sz="675"/>
            </a:lvl9pPr>
          </a:lstStyle>
          <a:p>
            <a:endParaRPr/>
          </a:p>
        </p:txBody>
      </p:sp>
      <p:sp>
        <p:nvSpPr>
          <p:cNvPr id="96" name="Google Shape;96;p10"/>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0"/>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0"/>
          <p:cNvSpPr/>
          <p:nvPr/>
        </p:nvSpPr>
        <p:spPr>
          <a:xfrm rot="10800000" flipH="1">
            <a:off x="-3141" y="535782"/>
            <a:ext cx="1191395" cy="380473"/>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500"/>
              <a:buNone/>
              <a:defRPr/>
            </a:lvl1pPr>
            <a:lvl2pPr marL="0" lvl="1" indent="0" algn="r">
              <a:lnSpc>
                <a:spcPct val="100000"/>
              </a:lnSpc>
              <a:spcBef>
                <a:spcPts val="0"/>
              </a:spcBef>
              <a:spcAft>
                <a:spcPts val="0"/>
              </a:spcAft>
              <a:buSzPts val="1500"/>
              <a:buNone/>
              <a:defRPr/>
            </a:lvl2pPr>
            <a:lvl3pPr marL="0" lvl="2" indent="0" algn="r">
              <a:lnSpc>
                <a:spcPct val="100000"/>
              </a:lnSpc>
              <a:spcBef>
                <a:spcPts val="0"/>
              </a:spcBef>
              <a:spcAft>
                <a:spcPts val="0"/>
              </a:spcAft>
              <a:buSzPts val="1500"/>
              <a:buNone/>
              <a:defRPr/>
            </a:lvl3pPr>
            <a:lvl4pPr marL="0" lvl="3" indent="0" algn="r">
              <a:lnSpc>
                <a:spcPct val="100000"/>
              </a:lnSpc>
              <a:spcBef>
                <a:spcPts val="0"/>
              </a:spcBef>
              <a:spcAft>
                <a:spcPts val="0"/>
              </a:spcAft>
              <a:buSzPts val="1500"/>
              <a:buNone/>
              <a:defRPr/>
            </a:lvl4pPr>
            <a:lvl5pPr marL="0" lvl="4" indent="0" algn="r">
              <a:lnSpc>
                <a:spcPct val="100000"/>
              </a:lnSpc>
              <a:spcBef>
                <a:spcPts val="0"/>
              </a:spcBef>
              <a:spcAft>
                <a:spcPts val="0"/>
              </a:spcAft>
              <a:buSzPts val="1500"/>
              <a:buNone/>
              <a:defRPr/>
            </a:lvl5pPr>
            <a:lvl6pPr marL="0" lvl="5" indent="0" algn="r">
              <a:lnSpc>
                <a:spcPct val="100000"/>
              </a:lnSpc>
              <a:spcBef>
                <a:spcPts val="0"/>
              </a:spcBef>
              <a:spcAft>
                <a:spcPts val="0"/>
              </a:spcAft>
              <a:buSzPts val="1500"/>
              <a:buNone/>
              <a:defRPr/>
            </a:lvl6pPr>
            <a:lvl7pPr marL="0" lvl="6" indent="0" algn="r">
              <a:lnSpc>
                <a:spcPct val="100000"/>
              </a:lnSpc>
              <a:spcBef>
                <a:spcPts val="0"/>
              </a:spcBef>
              <a:spcAft>
                <a:spcPts val="0"/>
              </a:spcAft>
              <a:buSzPts val="1500"/>
              <a:buNone/>
              <a:defRPr/>
            </a:lvl7pPr>
            <a:lvl8pPr marL="0" lvl="7" indent="0" algn="r">
              <a:lnSpc>
                <a:spcPct val="100000"/>
              </a:lnSpc>
              <a:spcBef>
                <a:spcPts val="0"/>
              </a:spcBef>
              <a:spcAft>
                <a:spcPts val="0"/>
              </a:spcAft>
              <a:buSzPts val="1500"/>
              <a:buNone/>
              <a:defRPr/>
            </a:lvl8pPr>
            <a:lvl9pPr marL="0" lvl="8" indent="0" algn="r">
              <a:lnSpc>
                <a:spcPct val="100000"/>
              </a:lnSpc>
              <a:spcBef>
                <a:spcPts val="0"/>
              </a:spcBef>
              <a:spcAft>
                <a:spcPts val="0"/>
              </a:spcAft>
              <a:buSzPts val="150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 y="171450"/>
            <a:ext cx="2138637" cy="4978971"/>
            <a:chOff x="2487613" y="285750"/>
            <a:chExt cx="2428875" cy="5654676"/>
          </a:xfrm>
        </p:grpSpPr>
        <p:sp>
          <p:nvSpPr>
            <p:cNvPr id="7" name="Google Shape;7;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
          <p:cNvGrpSpPr/>
          <p:nvPr/>
        </p:nvGrpSpPr>
        <p:grpSpPr>
          <a:xfrm>
            <a:off x="20417" y="118"/>
            <a:ext cx="1767506" cy="5139822"/>
            <a:chOff x="6627813" y="195610"/>
            <a:chExt cx="1952625" cy="5678141"/>
          </a:xfrm>
        </p:grpSpPr>
        <p:sp>
          <p:nvSpPr>
            <p:cNvPr id="20" name="Google Shape;20;p1"/>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
          <p:cNvSpPr/>
          <p:nvPr/>
        </p:nvSpPr>
        <p:spPr>
          <a:xfrm>
            <a:off x="0" y="0"/>
            <a:ext cx="13716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txBox="1">
            <a:spLocks noGrp="1"/>
          </p:cNvSpPr>
          <p:nvPr>
            <p:ph type="title"/>
          </p:nvPr>
        </p:nvSpPr>
        <p:spPr>
          <a:xfrm>
            <a:off x="1944694" y="468082"/>
            <a:ext cx="6683765" cy="96066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168DBA"/>
              </a:buClr>
              <a:buSzPts val="2700"/>
              <a:buFont typeface="Century Gothic"/>
              <a:buNone/>
              <a:defRPr sz="2700" b="0" i="0" u="none" strike="noStrike" cap="none">
                <a:solidFill>
                  <a:srgbClr val="168DB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
          <p:cNvSpPr txBox="1">
            <a:spLocks noGrp="1"/>
          </p:cNvSpPr>
          <p:nvPr>
            <p:ph type="body" idx="1"/>
          </p:nvPr>
        </p:nvSpPr>
        <p:spPr>
          <a:xfrm>
            <a:off x="1941909" y="1600200"/>
            <a:ext cx="6686550" cy="2914650"/>
          </a:xfrm>
          <a:prstGeom prst="rect">
            <a:avLst/>
          </a:prstGeom>
          <a:noFill/>
          <a:ln>
            <a:noFill/>
          </a:ln>
        </p:spPr>
        <p:txBody>
          <a:bodyPr spcFirstLastPara="1" wrap="square" lIns="91425" tIns="45700" rIns="91425" bIns="45700" anchor="t" anchorCtr="0">
            <a:noAutofit/>
          </a:bodyPr>
          <a:lstStyle>
            <a:lvl1pPr marL="457200" marR="0" lvl="0" indent="-314325" algn="l" rtl="0">
              <a:spcBef>
                <a:spcPts val="750"/>
              </a:spcBef>
              <a:spcAft>
                <a:spcPts val="0"/>
              </a:spcAft>
              <a:buClr>
                <a:schemeClr val="accent1"/>
              </a:buClr>
              <a:buSzPts val="1350"/>
              <a:buFont typeface="Noto Sans Symbols"/>
              <a:buChar char="🠶"/>
              <a:defRPr sz="1350" b="0" i="0" u="none" strike="noStrike" cap="none">
                <a:solidFill>
                  <a:srgbClr val="3F3F3F"/>
                </a:solidFill>
                <a:latin typeface="Century Gothic"/>
                <a:ea typeface="Century Gothic"/>
                <a:cs typeface="Century Gothic"/>
                <a:sym typeface="Century Gothic"/>
              </a:defRPr>
            </a:lvl1pPr>
            <a:lvl2pPr marL="914400" marR="0" lvl="1" indent="-304800" algn="l" rtl="0">
              <a:spcBef>
                <a:spcPts val="75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2pPr>
            <a:lvl3pPr marL="1371600" marR="0" lvl="2" indent="-295275" algn="l" rtl="0">
              <a:spcBef>
                <a:spcPts val="750"/>
              </a:spcBef>
              <a:spcAft>
                <a:spcPts val="0"/>
              </a:spcAft>
              <a:buClr>
                <a:schemeClr val="accent1"/>
              </a:buClr>
              <a:buSzPts val="1050"/>
              <a:buFont typeface="Noto Sans Symbols"/>
              <a:buChar char="🠶"/>
              <a:defRPr sz="1050" b="0" i="0" u="none" strike="noStrike" cap="none">
                <a:solidFill>
                  <a:srgbClr val="3F3F3F"/>
                </a:solidFill>
                <a:latin typeface="Century Gothic"/>
                <a:ea typeface="Century Gothic"/>
                <a:cs typeface="Century Gothic"/>
                <a:sym typeface="Century Gothic"/>
              </a:defRPr>
            </a:lvl3pPr>
            <a:lvl4pPr marL="1828800" marR="0" lvl="3"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4pPr>
            <a:lvl5pPr marL="2286000" marR="0" lvl="4"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5pPr>
            <a:lvl6pPr marL="2743200" marR="0" lvl="5"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6pPr>
            <a:lvl7pPr marL="3200400" marR="0" lvl="6"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7pPr>
            <a:lvl8pPr marL="3657600" marR="0" lvl="7"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8pPr>
            <a:lvl9pPr marL="4114800" marR="0" lvl="8" indent="-285750" algn="l" rtl="0">
              <a:spcBef>
                <a:spcPts val="750"/>
              </a:spcBef>
              <a:spcAft>
                <a:spcPts val="0"/>
              </a:spcAft>
              <a:buClr>
                <a:schemeClr val="accent1"/>
              </a:buClr>
              <a:buSzPts val="900"/>
              <a:buFont typeface="Noto Sans Symbols"/>
              <a:buChar char="🠶"/>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
          <p:cNvSpPr txBox="1">
            <a:spLocks noGrp="1"/>
          </p:cNvSpPr>
          <p:nvPr>
            <p:ph type="dt" idx="10"/>
          </p:nvPr>
        </p:nvSpPr>
        <p:spPr>
          <a:xfrm>
            <a:off x="7771210" y="4597828"/>
            <a:ext cx="859712" cy="27779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1"/>
          <p:cNvSpPr txBox="1">
            <a:spLocks noGrp="1"/>
          </p:cNvSpPr>
          <p:nvPr>
            <p:ph type="ftr" idx="11"/>
          </p:nvPr>
        </p:nvSpPr>
        <p:spPr>
          <a:xfrm>
            <a:off x="1941910" y="4601856"/>
            <a:ext cx="5714999"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6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1"/>
          <p:cNvSpPr txBox="1">
            <a:spLocks noGrp="1"/>
          </p:cNvSpPr>
          <p:nvPr>
            <p:ph type="sldNum" idx="12"/>
          </p:nvPr>
        </p:nvSpPr>
        <p:spPr>
          <a:xfrm>
            <a:off x="398860" y="590837"/>
            <a:ext cx="58482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500"/>
              <a:buFont typeface="Arial"/>
              <a:buNone/>
              <a:defRPr sz="1500" b="0" i="0" u="none" strike="noStrike" cap="none">
                <a:solidFill>
                  <a:srgbClr val="FE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311700" y="38075"/>
            <a:ext cx="8520600" cy="1702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168DBA"/>
              </a:buClr>
              <a:buSzPts val="4000"/>
              <a:buFont typeface="Century Gothic"/>
              <a:buNone/>
            </a:pPr>
            <a:r>
              <a:rPr lang="es"/>
              <a:t>UNIDAD DE SISTEMAS PARA INVENTARIO</a:t>
            </a:r>
            <a:endParaRPr/>
          </a:p>
        </p:txBody>
      </p:sp>
      <p:pic>
        <p:nvPicPr>
          <p:cNvPr id="169" name="Google Shape;169;p19"/>
          <p:cNvPicPr preferRelativeResize="0"/>
          <p:nvPr/>
        </p:nvPicPr>
        <p:blipFill rotWithShape="1">
          <a:blip r:embed="rId3">
            <a:alphaModFix/>
          </a:blip>
          <a:srcRect/>
          <a:stretch/>
        </p:blipFill>
        <p:spPr>
          <a:xfrm>
            <a:off x="3018400" y="1740275"/>
            <a:ext cx="3011575" cy="301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ctrTitle"/>
          </p:nvPr>
        </p:nvSpPr>
        <p:spPr>
          <a:xfrm>
            <a:off x="1228800" y="216275"/>
            <a:ext cx="7275300" cy="643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s" sz="3600"/>
              <a:t>Planteamiento del Problema</a:t>
            </a:r>
            <a:endParaRPr sz="3600"/>
          </a:p>
        </p:txBody>
      </p:sp>
      <p:sp>
        <p:nvSpPr>
          <p:cNvPr id="175" name="Google Shape;175;p20"/>
          <p:cNvSpPr txBox="1">
            <a:spLocks noGrp="1"/>
          </p:cNvSpPr>
          <p:nvPr>
            <p:ph type="subTitle" idx="1"/>
          </p:nvPr>
        </p:nvSpPr>
        <p:spPr>
          <a:xfrm>
            <a:off x="1278325" y="1382701"/>
            <a:ext cx="6686400" cy="2859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s" dirty="0">
                <a:solidFill>
                  <a:srgbClr val="000000"/>
                </a:solidFill>
              </a:rPr>
              <a:t>En años anteriores se ha presentado un crecimiento de graduados lo cual ha dejado un sin número de folios en la Universidad Uniminuto. Esto debido a la demanda de programas de formación educativos. </a:t>
            </a:r>
            <a:endParaRPr dirty="0">
              <a:solidFill>
                <a:srgbClr val="000000"/>
              </a:solidFill>
            </a:endParaRPr>
          </a:p>
          <a:p>
            <a:pPr marL="0" lvl="0" indent="0" algn="l" rtl="0">
              <a:spcBef>
                <a:spcPts val="1600"/>
              </a:spcBef>
              <a:spcAft>
                <a:spcPts val="0"/>
              </a:spcAft>
              <a:buClr>
                <a:schemeClr val="dk1"/>
              </a:buClr>
              <a:buSzPts val="1800"/>
              <a:buFont typeface="Arial"/>
              <a:buNone/>
            </a:pPr>
            <a:r>
              <a:rPr lang="es" dirty="0">
                <a:solidFill>
                  <a:srgbClr val="000000"/>
                </a:solidFill>
              </a:rPr>
              <a:t>Lo anterior generó inconvenientes en el convenio unitolima, lo que actualmente ha dejado una cantidad incierta de páginas y dudas sobre si cada estudiante tiene su portafolio completo o no.</a:t>
            </a:r>
            <a:endParaRPr dirty="0">
              <a:solidFill>
                <a:srgbClr val="000000"/>
              </a:solidFill>
            </a:endParaRPr>
          </a:p>
          <a:p>
            <a:pPr marL="0" lvl="0" indent="0" algn="l" rtl="0">
              <a:spcBef>
                <a:spcPts val="1600"/>
              </a:spcBef>
              <a:spcAft>
                <a:spcPts val="0"/>
              </a:spcAft>
              <a:buClr>
                <a:schemeClr val="dk1"/>
              </a:buClr>
              <a:buSzPts val="1800"/>
              <a:buFont typeface="Arial"/>
              <a:buNone/>
            </a:pPr>
            <a:r>
              <a:rPr lang="es" dirty="0">
                <a:solidFill>
                  <a:srgbClr val="000000"/>
                </a:solidFill>
              </a:rPr>
              <a:t>Esta dificultad se evidencia debido a que las personas encargadas no hicieron los inventarios de una forma ordenada, si no que acumularon las carpetas de graduados en un stand. esto causa un problema al momento en que los graduados quieran verificar que entregaron el número adecuado de folios.</a:t>
            </a:r>
            <a:endParaRPr dirty="0">
              <a:solidFill>
                <a:srgbClr val="000000"/>
              </a:solidFill>
            </a:endParaRPr>
          </a:p>
          <a:p>
            <a:pPr marL="0" lvl="0" indent="0" algn="l" rtl="0">
              <a:spcBef>
                <a:spcPts val="1600"/>
              </a:spcBef>
              <a:spcAft>
                <a:spcPts val="0"/>
              </a:spcAft>
              <a:buClr>
                <a:schemeClr val="dk1"/>
              </a:buClr>
              <a:buSzPts val="1800"/>
              <a:buFont typeface="Arial"/>
              <a:buNone/>
            </a:pPr>
            <a:endParaRPr dirty="0">
              <a:solidFill>
                <a:srgbClr val="3F3F3F"/>
              </a:solidFill>
            </a:endParaRPr>
          </a:p>
          <a:p>
            <a:pPr marL="0" lvl="0" indent="0" algn="l" rtl="0">
              <a:spcBef>
                <a:spcPts val="75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379825" y="1498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68DBA"/>
              </a:buClr>
              <a:buSzPts val="2800"/>
              <a:buFont typeface="Century Gothic"/>
              <a:buNone/>
            </a:pPr>
            <a:r>
              <a:rPr lang="es" dirty="0"/>
              <a:t>Objetivo General	</a:t>
            </a:r>
            <a:endParaRPr dirty="0"/>
          </a:p>
          <a:p>
            <a:pPr marL="0" lvl="0" indent="0" algn="l" rtl="0">
              <a:spcBef>
                <a:spcPts val="0"/>
              </a:spcBef>
              <a:spcAft>
                <a:spcPts val="0"/>
              </a:spcAft>
              <a:buClr>
                <a:srgbClr val="168DBA"/>
              </a:buClr>
              <a:buSzPts val="2800"/>
              <a:buFont typeface="Century Gothic"/>
              <a:buNone/>
            </a:pPr>
            <a:endParaRPr dirty="0"/>
          </a:p>
          <a:p>
            <a:pPr marL="0" lvl="0" indent="0" algn="l" rtl="0">
              <a:spcBef>
                <a:spcPts val="0"/>
              </a:spcBef>
              <a:spcAft>
                <a:spcPts val="0"/>
              </a:spcAft>
              <a:buClr>
                <a:srgbClr val="168DBA"/>
              </a:buClr>
              <a:buSzPts val="2800"/>
              <a:buFont typeface="Century Gothic"/>
              <a:buNone/>
            </a:pPr>
            <a:endParaRPr dirty="0"/>
          </a:p>
        </p:txBody>
      </p:sp>
      <p:sp>
        <p:nvSpPr>
          <p:cNvPr id="181" name="Google Shape;181;p21"/>
          <p:cNvSpPr txBox="1">
            <a:spLocks noGrp="1"/>
          </p:cNvSpPr>
          <p:nvPr>
            <p:ph type="body" idx="1"/>
          </p:nvPr>
        </p:nvSpPr>
        <p:spPr>
          <a:xfrm>
            <a:off x="379825" y="967946"/>
            <a:ext cx="8520600" cy="36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s" dirty="0"/>
              <a:t>Diseñar un Sistema para el inventariado</a:t>
            </a:r>
            <a:r>
              <a:rPr lang="es" dirty="0">
                <a:solidFill>
                  <a:srgbClr val="FF0000"/>
                </a:solidFill>
              </a:rPr>
              <a:t> </a:t>
            </a:r>
            <a:r>
              <a:rPr lang="es" dirty="0"/>
              <a:t>de los folios de graduados en el convenio universidad del tolima. con el fin de optimizar el tiempo en los procesos de la institución educativa ( uniminuto ).</a:t>
            </a:r>
            <a:endParaRPr dirty="0">
              <a:highlight>
                <a:schemeClr val="lt1"/>
              </a:highlight>
            </a:endParaRPr>
          </a:p>
          <a:p>
            <a:pPr marL="0" lvl="0" indent="0" algn="l" rtl="0">
              <a:spcBef>
                <a:spcPts val="1600"/>
              </a:spcBef>
              <a:spcAft>
                <a:spcPts val="0"/>
              </a:spcAft>
              <a:buSzPts val="1800"/>
              <a:buNone/>
            </a:pPr>
            <a:r>
              <a:rPr lang="es" b="1" dirty="0"/>
              <a:t>Específicos:</a:t>
            </a:r>
            <a:endParaRPr b="1" dirty="0"/>
          </a:p>
          <a:p>
            <a:pPr marL="457200" lvl="0" indent="-342900" algn="l" rtl="0">
              <a:spcBef>
                <a:spcPts val="1600"/>
              </a:spcBef>
              <a:spcAft>
                <a:spcPts val="0"/>
              </a:spcAft>
              <a:buClr>
                <a:srgbClr val="000000"/>
              </a:buClr>
              <a:buSzPts val="1800"/>
              <a:buChar char="●"/>
            </a:pPr>
            <a:r>
              <a:rPr lang="es" dirty="0">
                <a:solidFill>
                  <a:srgbClr val="000000"/>
                </a:solidFill>
              </a:rPr>
              <a:t>Identificar el método de inventario que más se adecue a las necesidades de la universidad.</a:t>
            </a:r>
            <a:endParaRPr dirty="0">
              <a:solidFill>
                <a:srgbClr val="000000"/>
              </a:solidFill>
            </a:endParaRPr>
          </a:p>
          <a:p>
            <a:pPr marL="457200" lvl="0" indent="-342900" algn="l" rtl="0">
              <a:spcBef>
                <a:spcPts val="1600"/>
              </a:spcBef>
              <a:spcAft>
                <a:spcPts val="0"/>
              </a:spcAft>
              <a:buClr>
                <a:srgbClr val="000000"/>
              </a:buClr>
              <a:buSzPts val="1800"/>
              <a:buChar char="●"/>
            </a:pPr>
            <a:r>
              <a:rPr lang="es" dirty="0">
                <a:solidFill>
                  <a:srgbClr val="000000"/>
                </a:solidFill>
              </a:rPr>
              <a:t>Adecuar un sistema que establezca un proceso en el movimiento de inventarios de la universidad uniminuto en Bogotá D.C.</a:t>
            </a:r>
            <a:endParaRPr dirty="0">
              <a:solidFill>
                <a:srgbClr val="000000"/>
              </a:solidFill>
            </a:endParaRPr>
          </a:p>
          <a:p>
            <a:pPr marL="457200" lvl="0" indent="-342900" algn="l" rtl="0">
              <a:spcBef>
                <a:spcPts val="1600"/>
              </a:spcBef>
              <a:spcAft>
                <a:spcPts val="0"/>
              </a:spcAft>
              <a:buClr>
                <a:srgbClr val="000000"/>
              </a:buClr>
              <a:buSzPts val="1800"/>
              <a:buChar char="●"/>
            </a:pPr>
            <a:r>
              <a:rPr lang="es" dirty="0">
                <a:solidFill>
                  <a:srgbClr val="000000"/>
                </a:solidFill>
              </a:rPr>
              <a:t>Analizar el lenguaje de programación, que mejor se acople al sistema de información y a los recursos con lo que cuenta la universidad.</a:t>
            </a:r>
            <a:endParaRPr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331578" y="31554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dirty="0"/>
              <a:t>Justificación</a:t>
            </a:r>
            <a:endParaRPr dirty="0"/>
          </a:p>
        </p:txBody>
      </p:sp>
      <p:sp>
        <p:nvSpPr>
          <p:cNvPr id="187" name="Google Shape;187;p22"/>
          <p:cNvSpPr txBox="1">
            <a:spLocks noGrp="1"/>
          </p:cNvSpPr>
          <p:nvPr>
            <p:ph type="body" idx="1"/>
          </p:nvPr>
        </p:nvSpPr>
        <p:spPr>
          <a:xfrm>
            <a:off x="623400" y="1000887"/>
            <a:ext cx="8520600" cy="3636900"/>
          </a:xfrm>
          <a:prstGeom prst="rect">
            <a:avLst/>
          </a:prstGeom>
          <a:noFill/>
          <a:ln>
            <a:noFill/>
          </a:ln>
        </p:spPr>
        <p:txBody>
          <a:bodyPr spcFirstLastPara="1" wrap="square" lIns="91425" tIns="91425" rIns="91425" bIns="91425" anchor="t" anchorCtr="0">
            <a:noAutofit/>
          </a:bodyPr>
          <a:lstStyle/>
          <a:p>
            <a:pPr marL="0" lvl="0" indent="0">
              <a:spcBef>
                <a:spcPts val="1600"/>
              </a:spcBef>
              <a:buNone/>
            </a:pPr>
            <a:r>
              <a:rPr lang="es-419" dirty="0"/>
              <a:t>La gestión de inventarios es uno de los aspectos más importantes debido a que en ella se realiza el control de las cantidades de carpetas y su adecuado porcentaje de folios.</a:t>
            </a:r>
          </a:p>
          <a:p>
            <a:pPr marL="0" lvl="0" indent="0">
              <a:spcBef>
                <a:spcPts val="1600"/>
              </a:spcBef>
              <a:buNone/>
            </a:pPr>
            <a:r>
              <a:rPr lang="es-419" dirty="0"/>
              <a:t>La administración y coordinación, por no poseer una idea clara sobre el manejo de inventarios, hace que se presenten dificultades que afectan la comunicación en ámbito laboral.</a:t>
            </a:r>
          </a:p>
          <a:p>
            <a:pPr marL="0" lvl="0" indent="0">
              <a:spcBef>
                <a:spcPts val="1600"/>
              </a:spcBef>
              <a:buNone/>
            </a:pPr>
            <a:r>
              <a:rPr lang="es-419" dirty="0"/>
              <a:t>Esto hace necesario el desarrollo de este proyecto con el fin de establecer un sistema de mejoramiento a la administración y coordinación, permitiendo de esta manera una organización adecuada en el uso de los inventarios y además fortalecer la imagen de la Universidad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311688" y="207874"/>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68DBA"/>
              </a:buClr>
              <a:buSzPts val="2800"/>
              <a:buFont typeface="Century Gothic"/>
              <a:buNone/>
            </a:pPr>
            <a:r>
              <a:rPr lang="es"/>
              <a:t>Alcance</a:t>
            </a:r>
            <a:endParaRPr/>
          </a:p>
        </p:txBody>
      </p:sp>
      <p:sp>
        <p:nvSpPr>
          <p:cNvPr id="193" name="Google Shape;19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800"/>
              <a:buNone/>
            </a:pPr>
            <a:r>
              <a:rPr lang="es">
                <a:solidFill>
                  <a:srgbClr val="000000"/>
                </a:solidFill>
              </a:rPr>
              <a:t>El proyecto comprende, además de la gestión del inventario, la creación de un sistema de  </a:t>
            </a: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alcance más detallado para trabajar conjuntamente en el proyecto de la unidad de sistema de inventarios</a:t>
            </a:r>
            <a:r>
              <a:rPr lang="es" b="1">
                <a:solidFill>
                  <a:srgbClr val="000000"/>
                </a:solidFill>
              </a:rPr>
              <a:t> (USI)</a:t>
            </a:r>
            <a:r>
              <a:rPr lang="es">
                <a:solidFill>
                  <a:srgbClr val="000000"/>
                </a:solidFill>
              </a:rPr>
              <a:t>.</a:t>
            </a:r>
            <a:endParaRPr>
              <a:solidFill>
                <a:srgbClr val="000000"/>
              </a:solidFill>
            </a:endParaRPr>
          </a:p>
          <a:p>
            <a:pPr marL="0" lvl="0" indent="0" algn="l" rtl="0">
              <a:lnSpc>
                <a:spcPct val="150000"/>
              </a:lnSpc>
              <a:spcBef>
                <a:spcPts val="0"/>
              </a:spcBef>
              <a:spcAft>
                <a:spcPts val="0"/>
              </a:spcAft>
              <a:buSzPts val="1800"/>
              <a:buNone/>
            </a:pP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nuestros sistema de inventario tiene un efecto significativo en los requerimiento de un proceso informativo, en el cual da a conocer todo lo referente a un grupo de diseño que muestra</a:t>
            </a:r>
            <a:endParaRPr>
              <a:solidFill>
                <a:srgbClr val="000000"/>
              </a:solidFill>
            </a:endParaRPr>
          </a:p>
          <a:p>
            <a:pPr marL="0" lvl="0" indent="0" algn="l" rtl="0">
              <a:lnSpc>
                <a:spcPct val="150000"/>
              </a:lnSpc>
              <a:spcBef>
                <a:spcPts val="0"/>
              </a:spcBef>
              <a:spcAft>
                <a:spcPts val="0"/>
              </a:spcAft>
              <a:buSzPts val="1800"/>
              <a:buNone/>
            </a:pPr>
            <a:r>
              <a:rPr lang="es">
                <a:solidFill>
                  <a:srgbClr val="000000"/>
                </a:solidFill>
              </a:rPr>
              <a:t> la verificación de nuestro sistema </a:t>
            </a:r>
            <a:endParaRPr>
              <a:solidFill>
                <a:srgbClr val="000000"/>
              </a:solidFill>
            </a:endParaRPr>
          </a:p>
          <a:p>
            <a:pPr marL="0" lvl="0" indent="0" algn="l" rtl="0">
              <a:spcBef>
                <a:spcPts val="1600"/>
              </a:spcBef>
              <a:spcAft>
                <a:spcPts val="1600"/>
              </a:spcAft>
              <a:buSzPts val="1800"/>
              <a:buNone/>
            </a:pPr>
            <a:endParaRPr/>
          </a:p>
        </p:txBody>
      </p:sp>
    </p:spTree>
  </p:cSld>
  <p:clrMapOvr>
    <a:masterClrMapping/>
  </p:clrMapOvr>
</p:sld>
</file>

<file path=ppt/theme/theme1.xml><?xml version="1.0" encoding="utf-8"?>
<a:theme xmlns:a="http://schemas.openxmlformats.org/drawingml/2006/main" name="Espiral">
  <a:themeElements>
    <a:clrScheme name="Espiral">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410</Words>
  <Application>Microsoft Office PowerPoint</Application>
  <PresentationFormat>Presentación en pantalla (16:9)</PresentationFormat>
  <Paragraphs>21</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Century Gothic</vt:lpstr>
      <vt:lpstr>Noto Sans Symbols</vt:lpstr>
      <vt:lpstr>Arial</vt:lpstr>
      <vt:lpstr>Espiral</vt:lpstr>
      <vt:lpstr>UNIDAD DE SISTEMAS PARA INVENTARIO</vt:lpstr>
      <vt:lpstr>Planteamiento del Problema</vt:lpstr>
      <vt:lpstr>Objetivo General   </vt:lpstr>
      <vt:lpstr>Justificación</vt:lpstr>
      <vt:lpstr>Alcance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SISTEMAS PARA INVENTARIO</dc:title>
  <dc:creator>APRENDIZ</dc:creator>
  <cp:lastModifiedBy>APRENDIZ</cp:lastModifiedBy>
  <cp:revision>7</cp:revision>
  <dcterms:modified xsi:type="dcterms:W3CDTF">2019-07-05T17:36:29Z</dcterms:modified>
</cp:coreProperties>
</file>