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DAAA-2824-569C-8F83-D6EAC9B19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751F8-52B3-5E14-D1FC-9BD905C66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E05E3-26F2-8D14-F1E3-C14E8B69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B49F-4497-45BF-969C-AFDB748D76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9204D-E0FD-8BF9-CBB3-BE6DEF1A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5561-6F00-0AEB-348E-5A6CA80F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8B28-9E9E-4B2E-96F6-78B87CFD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4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BB34-849F-9CE4-DBC4-2108B5B0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E5D3F-ABA1-6ACE-DA52-4ACA8B959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DF35-D7CB-8FB3-0C9E-F98AF9D0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B49F-4497-45BF-969C-AFDB748D76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FB81-230B-A70F-FB8A-3A064045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FC842-39FA-E591-6A7E-710877B1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8B28-9E9E-4B2E-96F6-78B87CFD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7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C6843-33F0-A25C-E8EB-7A1BAEF03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1178B-7D24-FCAE-BC5D-3F6DF7EB5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3FD1C-6B60-AFB1-B0A0-BCD85C2E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B49F-4497-45BF-969C-AFDB748D76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B528F-E21B-4AAE-A1BB-5A9C5710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3BB97-CFA8-9485-83D5-036E8FAC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8B28-9E9E-4B2E-96F6-78B87CFD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7F7C-722D-882A-1F33-C5EA82E7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3AA3-3893-8B66-D391-15DF6F75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952C0-EF78-D63F-1F56-E62C2988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B49F-4497-45BF-969C-AFDB748D76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6FD10-4F4E-E3D6-30D6-873A4C72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A5147-7D64-583D-DF4B-1F1A2337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8B28-9E9E-4B2E-96F6-78B87CFD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C9E5-783C-1039-B1BB-6691E8B8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A9D4F-E3F7-38AE-3316-A5041CC9A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48CB4-AB09-D58F-217E-B1D9337D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B49F-4497-45BF-969C-AFDB748D76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40CD6-3DB1-95D7-6D5E-1718844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AC726-9926-89E0-E90F-B27B7C75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8B28-9E9E-4B2E-96F6-78B87CFD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EC8E-9749-BE94-0358-1C86060F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CC95-7572-DD0D-85EC-75F18B0AF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F3B08-A2A3-8DF1-0636-ED4A9DDED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10824-3F62-4898-BFA6-41831607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B49F-4497-45BF-969C-AFDB748D76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9C975-E0B3-1B0C-3638-1F5243AA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14688-C38E-83C7-FBB1-F13AB96E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8B28-9E9E-4B2E-96F6-78B87CFD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7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BED0-969A-019C-23F3-8EE78CFB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FC513-0C46-6F99-2102-D7FBC13DD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F88A7-777B-010B-5DEC-9B34A0D90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29081-16DC-1A38-CF84-008819104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6E26A-B689-05B7-7A4E-7DF2292EF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50CFA-21EF-41FC-E808-0A998E8C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B49F-4497-45BF-969C-AFDB748D76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9E460-F886-536F-C329-46A8A06F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6DD13-FD30-AC98-395E-CBFC2226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8B28-9E9E-4B2E-96F6-78B87CFD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8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10A6-7D28-5930-2D7C-B851F5B7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A866C-314A-44E0-FDA7-AE1E8177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B49F-4497-45BF-969C-AFDB748D76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0D590-5627-B1FF-EDDC-809E6551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57EB3-CACA-9877-F0DB-66E4540D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8B28-9E9E-4B2E-96F6-78B87CFD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C6526-0F3F-3936-BD53-98C04E26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B49F-4497-45BF-969C-AFDB748D76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9C0FE-51F2-68ED-2C1E-F732F2DD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41B38-CF55-8ECC-C112-20E3E5D2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8B28-9E9E-4B2E-96F6-78B87CFD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2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3A81-FE9B-2668-36D1-1341067A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A0154-181F-565E-D6BB-162D3AD2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1DE28-5002-C5EC-09D6-A2E0D4C56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F7A00-8562-4892-DDC4-BBC7DC57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B49F-4497-45BF-969C-AFDB748D76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0530D-0019-3B11-C4EA-BA2ED536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8D294-7075-F9C0-7B71-CA251067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8B28-9E9E-4B2E-96F6-78B87CFD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3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381B-CE70-D085-2D6C-7EF6180C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02F7C-63B2-85D5-BB0D-67B7BC21B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12D2C-8F78-7305-33ED-2570DF2F0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403D8-326C-76C8-E896-877C9A8E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B49F-4497-45BF-969C-AFDB748D76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500D5-BA43-01C9-8D93-91D63E65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0992A-5EF0-D5A4-0C7A-1A7ECBD5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8B28-9E9E-4B2E-96F6-78B87CFD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2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BC826-C945-B14D-E00B-CF436F95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73804-780A-8E8E-6ACF-0DECEEEA8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964A-FABA-94A8-9FDD-C90C11FDF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94B49F-4497-45BF-969C-AFDB748D76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21CE1-0EC9-0F19-D968-B00E105EF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F26C9-7741-2808-17B1-F0162B10E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F8B28-9E9E-4B2E-96F6-78B87CFD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3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5D9756-6F04-8485-F111-2F2EB7704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579618"/>
              </p:ext>
            </p:extLst>
          </p:nvPr>
        </p:nvGraphicFramePr>
        <p:xfrm>
          <a:off x="744393" y="437921"/>
          <a:ext cx="5937250" cy="679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8290">
                  <a:extLst>
                    <a:ext uri="{9D8B030D-6E8A-4147-A177-3AD203B41FA5}">
                      <a16:colId xmlns:a16="http://schemas.microsoft.com/office/drawing/2014/main" val="3572683639"/>
                    </a:ext>
                  </a:extLst>
                </a:gridCol>
                <a:gridCol w="1409065">
                  <a:extLst>
                    <a:ext uri="{9D8B030D-6E8A-4147-A177-3AD203B41FA5}">
                      <a16:colId xmlns:a16="http://schemas.microsoft.com/office/drawing/2014/main" val="2731820858"/>
                    </a:ext>
                  </a:extLst>
                </a:gridCol>
                <a:gridCol w="1560830">
                  <a:extLst>
                    <a:ext uri="{9D8B030D-6E8A-4147-A177-3AD203B41FA5}">
                      <a16:colId xmlns:a16="http://schemas.microsoft.com/office/drawing/2014/main" val="2682661572"/>
                    </a:ext>
                  </a:extLst>
                </a:gridCol>
                <a:gridCol w="1409065">
                  <a:extLst>
                    <a:ext uri="{9D8B030D-6E8A-4147-A177-3AD203B41FA5}">
                      <a16:colId xmlns:a16="http://schemas.microsoft.com/office/drawing/2014/main" val="342908804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Order ID: 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71780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Date: 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June 1st, 2008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Customer Name: 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Raja D. Venugopal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Sales Person: 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adventure-works\jae0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59347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B973F2-1B42-A52F-CBB1-F2F215695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7306"/>
              </p:ext>
            </p:extLst>
          </p:nvPr>
        </p:nvGraphicFramePr>
        <p:xfrm>
          <a:off x="3462755" y="1703261"/>
          <a:ext cx="3547790" cy="4351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6812">
                  <a:extLst>
                    <a:ext uri="{9D8B030D-6E8A-4147-A177-3AD203B41FA5}">
                      <a16:colId xmlns:a16="http://schemas.microsoft.com/office/drawing/2014/main" val="3448211767"/>
                    </a:ext>
                  </a:extLst>
                </a:gridCol>
                <a:gridCol w="570509">
                  <a:extLst>
                    <a:ext uri="{9D8B030D-6E8A-4147-A177-3AD203B41FA5}">
                      <a16:colId xmlns:a16="http://schemas.microsoft.com/office/drawing/2014/main" val="2057427672"/>
                    </a:ext>
                  </a:extLst>
                </a:gridCol>
                <a:gridCol w="470911">
                  <a:extLst>
                    <a:ext uri="{9D8B030D-6E8A-4147-A177-3AD203B41FA5}">
                      <a16:colId xmlns:a16="http://schemas.microsoft.com/office/drawing/2014/main" val="1417983880"/>
                    </a:ext>
                  </a:extLst>
                </a:gridCol>
                <a:gridCol w="476713">
                  <a:extLst>
                    <a:ext uri="{9D8B030D-6E8A-4147-A177-3AD203B41FA5}">
                      <a16:colId xmlns:a16="http://schemas.microsoft.com/office/drawing/2014/main" val="2058363532"/>
                    </a:ext>
                  </a:extLst>
                </a:gridCol>
                <a:gridCol w="472845">
                  <a:extLst>
                    <a:ext uri="{9D8B030D-6E8A-4147-A177-3AD203B41FA5}">
                      <a16:colId xmlns:a16="http://schemas.microsoft.com/office/drawing/2014/main" val="3509603765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dirty="0">
                          <a:effectLst/>
                        </a:rPr>
                        <a:t>Name</a:t>
                      </a:r>
                      <a:endParaRPr lang="en-US" sz="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Color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OrderQty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UnitPrice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LineTotal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143983437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ML Mountain Frame-W - Silver, 42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Silver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218.454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873.816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159454408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Mountain-400-W Silver, 46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Silver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2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461.694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923.388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230406138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Mountain-500 Silver, 52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Silver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6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112.998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406.7928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290068622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HL Mountain Frame - Silver, 38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Silver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2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818.7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1637.4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93164917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Mountain-500 Black, 42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Black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323.994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323.994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255958262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LL Mountain Frame - Black, 48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Black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149.874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149.874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376410265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HL Mountain Frame - Black, 42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Black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809.76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809.76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255742263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Mountain-200 Black, 38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Black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1376.994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5507.976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423643408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LL Mountain Frame - Silver, 44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Silver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2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158.43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316.86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399065289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Mountain-200 Silver, 42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Silver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1391.994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5567.976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273285454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HL Mountain Pedal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Silver/Black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48.594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48.594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259410094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Women's Mountain Shorts, S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Black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6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41.994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251.964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374395782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Mountain-500 Silver, 42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Silver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112.998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67.7988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96587638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Mountain-500 Black, 40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Black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2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323.994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647.988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42822178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Mountain-500 Black, 44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Black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3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323.994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971.982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420868810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Mountain-500 Black, 48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Black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323.994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323.994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149704107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Mountain-500 Black, 52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Black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2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323.994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647.988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245561810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Mountain-500 Silver, 40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Silver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2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112.998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135.5976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114083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Mountain-500 Silver, 44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Silver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3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112.998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203.3964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258922374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Mountain-500 Silver, 48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Silver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3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112.998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203.3964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237165683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Mountain-400-W Silver, 40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Silver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2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461.694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923.388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360159777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Mountain-400-W Silver, 42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Silver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3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461.694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1385.082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73081187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Mountain-200 Black, 42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Black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5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1376.994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6884.97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352223740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ML Mountain Handlebars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endParaRPr lang="en-US" sz="8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3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37.152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111.456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169102702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HL Mountain Handlebars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endParaRPr lang="en-US" sz="8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72.162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72.162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387322639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LL Mountain Pedal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Silver/Black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2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24.294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48.588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1993889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LL Mountain Frame - Black, 44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Black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149.874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149.874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199891581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Women's Mountain Shorts, L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Black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7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41.994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293.958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360056157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dirty="0">
                          <a:effectLst/>
                        </a:rPr>
                        <a:t>Hydration Pack - 70 oz.</a:t>
                      </a:r>
                      <a:endParaRPr lang="en-US" sz="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Silver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32.994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dirty="0">
                          <a:effectLst/>
                        </a:rPr>
                        <a:t>32.994</a:t>
                      </a:r>
                      <a:endParaRPr lang="en-US" sz="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/>
                </a:tc>
                <a:extLst>
                  <a:ext uri="{0D108BD9-81ED-4DB2-BD59-A6C34878D82A}">
                    <a16:rowId xmlns:a16="http://schemas.microsoft.com/office/drawing/2014/main" val="30366493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6689C9FB-0983-33A6-A6ED-C675CA135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391" y="1930171"/>
            <a:ext cx="397380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Items Purchased: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09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B94A02-83C0-A73B-E74D-AC91211B3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81989"/>
              </p:ext>
            </p:extLst>
          </p:nvPr>
        </p:nvGraphicFramePr>
        <p:xfrm>
          <a:off x="1825048" y="1457715"/>
          <a:ext cx="5937250" cy="967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527424174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3157956035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3455875619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1473001229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917637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Subtotal: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U$ 38,418.6895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Tax: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U$ 3,073.4952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Total: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U$ 42,452.6519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Ship Method: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CARGO TRANSPORT 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Ship address: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Burgess Hill - Edward Way - West Sussex – England -	United Kingdom - RH15 9UD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77616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42513E-64EF-A853-EFAA-F060EC0CC9C2}"/>
              </a:ext>
            </a:extLst>
          </p:cNvPr>
          <p:cNvSpPr txBox="1"/>
          <p:nvPr/>
        </p:nvSpPr>
        <p:spPr>
          <a:xfrm>
            <a:off x="2309091" y="3429000"/>
            <a:ext cx="6096000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If you have any questions or concerns regarding this receipt or the products purchased, please do not hesitate to contact us.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Thank you for choosing our store for your bicycle and related item needs. We hope to serve you again in the future.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Best regards, Adventure Works.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51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379</Words>
  <Application>Microsoft Office PowerPoint</Application>
  <PresentationFormat>Widescreen</PresentationFormat>
  <Paragraphs>172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Segoe UI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De Assis</dc:creator>
  <cp:lastModifiedBy>Felipe De Assis</cp:lastModifiedBy>
  <cp:revision>1</cp:revision>
  <dcterms:created xsi:type="dcterms:W3CDTF">2024-05-21T13:54:23Z</dcterms:created>
  <dcterms:modified xsi:type="dcterms:W3CDTF">2024-05-21T13:56:05Z</dcterms:modified>
</cp:coreProperties>
</file>