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62D02D-C0DF-45B9-9CA8-ACADF479104C}" type="doc">
      <dgm:prSet loTypeId="urn:microsoft.com/office/officeart/2005/8/layout/arrow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E2A561-7C8A-4E71-BB40-128F49716345}">
      <dgm:prSet phldrT="[Texto]"/>
      <dgm:spPr/>
      <dgm:t>
        <a:bodyPr/>
        <a:lstStyle/>
        <a:p>
          <a:r>
            <a:rPr lang="en-US" dirty="0" smtClean="0"/>
            <a:t>FSBL</a:t>
          </a:r>
          <a:endParaRPr lang="en-US" dirty="0"/>
        </a:p>
      </dgm:t>
    </dgm:pt>
    <dgm:pt modelId="{226795FF-26D9-4A79-941F-C3A6407D8B35}" type="parTrans" cxnId="{75B9CA0E-CE2A-4585-ACEC-D154FE074423}">
      <dgm:prSet/>
      <dgm:spPr/>
      <dgm:t>
        <a:bodyPr/>
        <a:lstStyle/>
        <a:p>
          <a:endParaRPr lang="en-US"/>
        </a:p>
      </dgm:t>
    </dgm:pt>
    <dgm:pt modelId="{8DBFE57B-E572-47F9-B619-BF54D6201933}" type="sibTrans" cxnId="{75B9CA0E-CE2A-4585-ACEC-D154FE074423}">
      <dgm:prSet/>
      <dgm:spPr/>
      <dgm:t>
        <a:bodyPr/>
        <a:lstStyle/>
        <a:p>
          <a:endParaRPr lang="en-US"/>
        </a:p>
      </dgm:t>
    </dgm:pt>
    <dgm:pt modelId="{489BD5A0-6969-4FD8-844B-F84D73361C89}">
      <dgm:prSet phldrT="[Texto]"/>
      <dgm:spPr/>
      <dgm:t>
        <a:bodyPr/>
        <a:lstStyle/>
        <a:p>
          <a:r>
            <a:rPr lang="en-US" dirty="0" smtClean="0"/>
            <a:t>First Xilinx </a:t>
          </a:r>
          <a:r>
            <a:rPr lang="en-US" dirty="0" err="1" smtClean="0"/>
            <a:t>bootloader</a:t>
          </a:r>
          <a:r>
            <a:rPr lang="en-US" dirty="0" smtClean="0"/>
            <a:t>.</a:t>
          </a:r>
        </a:p>
      </dgm:t>
    </dgm:pt>
    <dgm:pt modelId="{B27ACF6A-5813-445A-8825-B66CF346D206}" type="parTrans" cxnId="{3574F7D2-2ED4-4841-80E0-0DAF72D16606}">
      <dgm:prSet/>
      <dgm:spPr/>
      <dgm:t>
        <a:bodyPr/>
        <a:lstStyle/>
        <a:p>
          <a:endParaRPr lang="en-US"/>
        </a:p>
      </dgm:t>
    </dgm:pt>
    <dgm:pt modelId="{90B661EF-5914-4B68-ADD4-0EF9C3A39F12}" type="sibTrans" cxnId="{3574F7D2-2ED4-4841-80E0-0DAF72D16606}">
      <dgm:prSet/>
      <dgm:spPr/>
      <dgm:t>
        <a:bodyPr/>
        <a:lstStyle/>
        <a:p>
          <a:endParaRPr lang="en-US"/>
        </a:p>
      </dgm:t>
    </dgm:pt>
    <dgm:pt modelId="{99F16189-4A3A-4CFC-8DDB-7DA2028E3F07}">
      <dgm:prSet phldrT="[Texto]"/>
      <dgm:spPr/>
      <dgm:t>
        <a:bodyPr/>
        <a:lstStyle/>
        <a:p>
          <a:r>
            <a:rPr lang="en-US" dirty="0" smtClean="0"/>
            <a:t>U-BOOT</a:t>
          </a:r>
          <a:endParaRPr lang="en-US" dirty="0"/>
        </a:p>
      </dgm:t>
    </dgm:pt>
    <dgm:pt modelId="{7530A670-E05B-47E8-BABC-84AFE91B827C}" type="parTrans" cxnId="{1B9CE65F-A640-4622-B726-11A071DBF5DC}">
      <dgm:prSet/>
      <dgm:spPr/>
      <dgm:t>
        <a:bodyPr/>
        <a:lstStyle/>
        <a:p>
          <a:endParaRPr lang="en-US"/>
        </a:p>
      </dgm:t>
    </dgm:pt>
    <dgm:pt modelId="{63A6B33D-600C-4E90-A32E-FCC21FC2786D}" type="sibTrans" cxnId="{1B9CE65F-A640-4622-B726-11A071DBF5DC}">
      <dgm:prSet/>
      <dgm:spPr/>
      <dgm:t>
        <a:bodyPr/>
        <a:lstStyle/>
        <a:p>
          <a:endParaRPr lang="en-US"/>
        </a:p>
      </dgm:t>
    </dgm:pt>
    <dgm:pt modelId="{EA3A863E-570E-4EB8-BFD6-CF5FADBE5C46}">
      <dgm:prSet phldrT="[Texto]"/>
      <dgm:spPr/>
      <dgm:t>
        <a:bodyPr/>
        <a:lstStyle/>
        <a:p>
          <a:r>
            <a:rPr lang="en-US" dirty="0" smtClean="0"/>
            <a:t>Second general purpose </a:t>
          </a:r>
          <a:r>
            <a:rPr lang="en-US" dirty="0" err="1" smtClean="0"/>
            <a:t>bootloader</a:t>
          </a:r>
          <a:r>
            <a:rPr lang="en-US" dirty="0" smtClean="0"/>
            <a:t>.</a:t>
          </a:r>
          <a:endParaRPr lang="en-US" dirty="0"/>
        </a:p>
      </dgm:t>
    </dgm:pt>
    <dgm:pt modelId="{42F4EF82-973B-4B82-98F1-515D195AE6EC}" type="parTrans" cxnId="{B84E9588-6C5C-4FFC-A0D8-FA0C03572B94}">
      <dgm:prSet/>
      <dgm:spPr/>
      <dgm:t>
        <a:bodyPr/>
        <a:lstStyle/>
        <a:p>
          <a:endParaRPr lang="en-US"/>
        </a:p>
      </dgm:t>
    </dgm:pt>
    <dgm:pt modelId="{CCDC4233-8D30-4B3B-8366-3B2F3553A01C}" type="sibTrans" cxnId="{B84E9588-6C5C-4FFC-A0D8-FA0C03572B94}">
      <dgm:prSet/>
      <dgm:spPr/>
      <dgm:t>
        <a:bodyPr/>
        <a:lstStyle/>
        <a:p>
          <a:endParaRPr lang="en-US"/>
        </a:p>
      </dgm:t>
    </dgm:pt>
    <dgm:pt modelId="{E3438905-02E3-449A-8689-7CDEED8B7C98}">
      <dgm:prSet phldrT="[Texto]"/>
      <dgm:spPr/>
      <dgm:t>
        <a:bodyPr/>
        <a:lstStyle/>
        <a:p>
          <a:r>
            <a:rPr lang="en-US" dirty="0" smtClean="0"/>
            <a:t>LINUX</a:t>
          </a:r>
          <a:endParaRPr lang="en-US" dirty="0"/>
        </a:p>
      </dgm:t>
    </dgm:pt>
    <dgm:pt modelId="{C3498F41-A37F-4950-AC82-76C4F870A38E}" type="parTrans" cxnId="{405EF71A-CDE6-482E-8FC6-30A07A4440F7}">
      <dgm:prSet/>
      <dgm:spPr/>
      <dgm:t>
        <a:bodyPr/>
        <a:lstStyle/>
        <a:p>
          <a:endParaRPr lang="en-US"/>
        </a:p>
      </dgm:t>
    </dgm:pt>
    <dgm:pt modelId="{83940C23-8630-448E-831A-F0591440F056}" type="sibTrans" cxnId="{405EF71A-CDE6-482E-8FC6-30A07A4440F7}">
      <dgm:prSet/>
      <dgm:spPr/>
      <dgm:t>
        <a:bodyPr/>
        <a:lstStyle/>
        <a:p>
          <a:endParaRPr lang="en-US"/>
        </a:p>
      </dgm:t>
    </dgm:pt>
    <dgm:pt modelId="{C2B11AFF-E799-4891-8239-BCC8A62CEC10}">
      <dgm:prSet phldrT="[Texto]"/>
      <dgm:spPr/>
      <dgm:t>
        <a:bodyPr/>
        <a:lstStyle/>
        <a:p>
          <a:r>
            <a:rPr lang="en-US" dirty="0" smtClean="0"/>
            <a:t>Operating system.</a:t>
          </a:r>
          <a:endParaRPr lang="en-US" dirty="0"/>
        </a:p>
      </dgm:t>
    </dgm:pt>
    <dgm:pt modelId="{1811ECAA-F3AD-4B18-B30D-512E9230DEE4}" type="parTrans" cxnId="{BD49D208-830C-4250-9D0D-C89A27F2CD7D}">
      <dgm:prSet/>
      <dgm:spPr/>
      <dgm:t>
        <a:bodyPr/>
        <a:lstStyle/>
        <a:p>
          <a:endParaRPr lang="en-US"/>
        </a:p>
      </dgm:t>
    </dgm:pt>
    <dgm:pt modelId="{93FF218F-F43B-4691-8DE1-27F4FDE36CE9}" type="sibTrans" cxnId="{BD49D208-830C-4250-9D0D-C89A27F2CD7D}">
      <dgm:prSet/>
      <dgm:spPr/>
      <dgm:t>
        <a:bodyPr/>
        <a:lstStyle/>
        <a:p>
          <a:endParaRPr lang="en-US"/>
        </a:p>
      </dgm:t>
    </dgm:pt>
    <dgm:pt modelId="{38F54AE6-E0FA-4DD5-A0D5-221E734A11ED}">
      <dgm:prSet phldrT="[Texto]"/>
      <dgm:spPr/>
      <dgm:t>
        <a:bodyPr/>
        <a:lstStyle/>
        <a:p>
          <a:r>
            <a:rPr lang="en-US" dirty="0" smtClean="0"/>
            <a:t>Program FPGA design.</a:t>
          </a:r>
        </a:p>
      </dgm:t>
    </dgm:pt>
    <dgm:pt modelId="{F84AA543-346D-46B5-8928-DCE17C4D4658}" type="parTrans" cxnId="{23E1571A-7385-4305-A252-BC7A99FCB300}">
      <dgm:prSet/>
      <dgm:spPr/>
      <dgm:t>
        <a:bodyPr/>
        <a:lstStyle/>
        <a:p>
          <a:endParaRPr lang="en-US"/>
        </a:p>
      </dgm:t>
    </dgm:pt>
    <dgm:pt modelId="{385563FE-DC55-4AF0-96ED-9A6B4C3E5D80}" type="sibTrans" cxnId="{23E1571A-7385-4305-A252-BC7A99FCB300}">
      <dgm:prSet/>
      <dgm:spPr/>
      <dgm:t>
        <a:bodyPr/>
        <a:lstStyle/>
        <a:p>
          <a:endParaRPr lang="en-US"/>
        </a:p>
      </dgm:t>
    </dgm:pt>
    <dgm:pt modelId="{0556176A-6CC3-475A-B183-9C2DABC87862}">
      <dgm:prSet phldrT="[Texto]"/>
      <dgm:spPr/>
      <dgm:t>
        <a:bodyPr/>
        <a:lstStyle/>
        <a:p>
          <a:r>
            <a:rPr lang="en-US" dirty="0" smtClean="0"/>
            <a:t>Drivers.</a:t>
          </a:r>
          <a:endParaRPr lang="en-US" dirty="0"/>
        </a:p>
      </dgm:t>
    </dgm:pt>
    <dgm:pt modelId="{F2DA73CC-7B4B-4178-AEE1-2513CFAD1433}" type="parTrans" cxnId="{B893BD71-D2CF-4E83-A735-30A199C1CEF9}">
      <dgm:prSet/>
      <dgm:spPr/>
      <dgm:t>
        <a:bodyPr/>
        <a:lstStyle/>
        <a:p>
          <a:endParaRPr lang="en-US"/>
        </a:p>
      </dgm:t>
    </dgm:pt>
    <dgm:pt modelId="{824F3435-2FEF-49AD-B3B4-DA23C8E37D80}" type="sibTrans" cxnId="{B893BD71-D2CF-4E83-A735-30A199C1CEF9}">
      <dgm:prSet/>
      <dgm:spPr/>
      <dgm:t>
        <a:bodyPr/>
        <a:lstStyle/>
        <a:p>
          <a:endParaRPr lang="en-US"/>
        </a:p>
      </dgm:t>
    </dgm:pt>
    <dgm:pt modelId="{1BD45B29-13C6-4A82-9C9F-80E345BEC4B1}">
      <dgm:prSet phldrT="[Texto]"/>
      <dgm:spPr/>
      <dgm:t>
        <a:bodyPr/>
        <a:lstStyle/>
        <a:p>
          <a:r>
            <a:rPr lang="en-US" dirty="0" smtClean="0"/>
            <a:t>Applications.</a:t>
          </a:r>
          <a:endParaRPr lang="en-US" dirty="0"/>
        </a:p>
      </dgm:t>
    </dgm:pt>
    <dgm:pt modelId="{720BE899-D0A5-4794-B98E-F5D37B163FA9}" type="parTrans" cxnId="{ACB43979-6885-4948-A26B-57B5AE9A7638}">
      <dgm:prSet/>
      <dgm:spPr/>
      <dgm:t>
        <a:bodyPr/>
        <a:lstStyle/>
        <a:p>
          <a:endParaRPr lang="en-US"/>
        </a:p>
      </dgm:t>
    </dgm:pt>
    <dgm:pt modelId="{506CC278-B1B6-41E0-B4ED-BB8E5E25AF78}" type="sibTrans" cxnId="{ACB43979-6885-4948-A26B-57B5AE9A7638}">
      <dgm:prSet/>
      <dgm:spPr/>
      <dgm:t>
        <a:bodyPr/>
        <a:lstStyle/>
        <a:p>
          <a:endParaRPr lang="en-US"/>
        </a:p>
      </dgm:t>
    </dgm:pt>
    <dgm:pt modelId="{EB0AC123-D704-403D-B71E-133CE2355D88}">
      <dgm:prSet phldrT="[Texto]"/>
      <dgm:spPr/>
      <dgm:t>
        <a:bodyPr/>
        <a:lstStyle/>
        <a:p>
          <a:r>
            <a:rPr lang="en-US" dirty="0" smtClean="0"/>
            <a:t>Services.</a:t>
          </a:r>
          <a:endParaRPr lang="en-US" dirty="0"/>
        </a:p>
      </dgm:t>
    </dgm:pt>
    <dgm:pt modelId="{C195D75E-2875-4B37-A775-D6EFF3978C90}" type="parTrans" cxnId="{D966AEA1-A8C1-4F92-9305-9B35A567B410}">
      <dgm:prSet/>
      <dgm:spPr/>
      <dgm:t>
        <a:bodyPr/>
        <a:lstStyle/>
        <a:p>
          <a:endParaRPr lang="en-US"/>
        </a:p>
      </dgm:t>
    </dgm:pt>
    <dgm:pt modelId="{8C4E6F59-3CD7-43AA-B9FE-DF7F63C41764}" type="sibTrans" cxnId="{D966AEA1-A8C1-4F92-9305-9B35A567B410}">
      <dgm:prSet/>
      <dgm:spPr/>
      <dgm:t>
        <a:bodyPr/>
        <a:lstStyle/>
        <a:p>
          <a:endParaRPr lang="en-US"/>
        </a:p>
      </dgm:t>
    </dgm:pt>
    <dgm:pt modelId="{58E39D8E-C69C-40FA-A149-966FEC4DC694}" type="pres">
      <dgm:prSet presAssocID="{8662D02D-C0DF-45B9-9CA8-ACADF479104C}" presName="arrowDiagram" presStyleCnt="0">
        <dgm:presLayoutVars>
          <dgm:chMax val="5"/>
          <dgm:dir/>
          <dgm:resizeHandles val="exact"/>
        </dgm:presLayoutVars>
      </dgm:prSet>
      <dgm:spPr/>
    </dgm:pt>
    <dgm:pt modelId="{B1C10693-3FDF-4C3C-AEC2-94B276C40A46}" type="pres">
      <dgm:prSet presAssocID="{8662D02D-C0DF-45B9-9CA8-ACADF479104C}" presName="arrow" presStyleLbl="bgShp" presStyleIdx="0" presStyleCnt="1"/>
      <dgm:spPr/>
    </dgm:pt>
    <dgm:pt modelId="{48944F44-C94F-41DD-A073-A0E89B68CACA}" type="pres">
      <dgm:prSet presAssocID="{8662D02D-C0DF-45B9-9CA8-ACADF479104C}" presName="arrowDiagram3" presStyleCnt="0"/>
      <dgm:spPr/>
    </dgm:pt>
    <dgm:pt modelId="{CAAE3274-8468-4101-85FF-9A9E0AD31838}" type="pres">
      <dgm:prSet presAssocID="{DFE2A561-7C8A-4E71-BB40-128F49716345}" presName="bullet3a" presStyleLbl="node1" presStyleIdx="0" presStyleCnt="3"/>
      <dgm:spPr/>
    </dgm:pt>
    <dgm:pt modelId="{9D487184-28A2-449B-B1B2-2D99ECD47F2D}" type="pres">
      <dgm:prSet presAssocID="{DFE2A561-7C8A-4E71-BB40-128F49716345}" presName="textBox3a" presStyleLbl="revTx" presStyleIdx="0" presStyleCnt="3">
        <dgm:presLayoutVars>
          <dgm:bulletEnabled val="1"/>
        </dgm:presLayoutVars>
      </dgm:prSet>
      <dgm:spPr/>
    </dgm:pt>
    <dgm:pt modelId="{E2E41673-D875-44C9-BEA9-248F9593D341}" type="pres">
      <dgm:prSet presAssocID="{99F16189-4A3A-4CFC-8DDB-7DA2028E3F07}" presName="bullet3b" presStyleLbl="node1" presStyleIdx="1" presStyleCnt="3"/>
      <dgm:spPr/>
    </dgm:pt>
    <dgm:pt modelId="{FE32940C-1419-4213-9E1A-2D99E79E8EBB}" type="pres">
      <dgm:prSet presAssocID="{99F16189-4A3A-4CFC-8DDB-7DA2028E3F07}" presName="textBox3b" presStyleLbl="revTx" presStyleIdx="1" presStyleCnt="3">
        <dgm:presLayoutVars>
          <dgm:bulletEnabled val="1"/>
        </dgm:presLayoutVars>
      </dgm:prSet>
      <dgm:spPr/>
    </dgm:pt>
    <dgm:pt modelId="{08DCE733-2D2B-4E26-9314-991D7E61BA8C}" type="pres">
      <dgm:prSet presAssocID="{E3438905-02E3-449A-8689-7CDEED8B7C98}" presName="bullet3c" presStyleLbl="node1" presStyleIdx="2" presStyleCnt="3"/>
      <dgm:spPr/>
    </dgm:pt>
    <dgm:pt modelId="{82FDCF26-43B0-4EC9-BBCE-B38BEBD6CE05}" type="pres">
      <dgm:prSet presAssocID="{E3438905-02E3-449A-8689-7CDEED8B7C98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ACB43979-6885-4948-A26B-57B5AE9A7638}" srcId="{C2B11AFF-E799-4891-8239-BCC8A62CEC10}" destId="{1BD45B29-13C6-4A82-9C9F-80E345BEC4B1}" srcOrd="1" destOrd="0" parTransId="{720BE899-D0A5-4794-B98E-F5D37B163FA9}" sibTransId="{506CC278-B1B6-41E0-B4ED-BB8E5E25AF78}"/>
    <dgm:cxn modelId="{92E92947-7ACF-4E31-ABEE-13951469F38E}" type="presOf" srcId="{1BD45B29-13C6-4A82-9C9F-80E345BEC4B1}" destId="{82FDCF26-43B0-4EC9-BBCE-B38BEBD6CE05}" srcOrd="0" destOrd="3" presId="urn:microsoft.com/office/officeart/2005/8/layout/arrow2"/>
    <dgm:cxn modelId="{C1BA546A-3976-4F37-8B4C-4F98728C78E1}" type="presOf" srcId="{0556176A-6CC3-475A-B183-9C2DABC87862}" destId="{82FDCF26-43B0-4EC9-BBCE-B38BEBD6CE05}" srcOrd="0" destOrd="2" presId="urn:microsoft.com/office/officeart/2005/8/layout/arrow2"/>
    <dgm:cxn modelId="{405EF71A-CDE6-482E-8FC6-30A07A4440F7}" srcId="{8662D02D-C0DF-45B9-9CA8-ACADF479104C}" destId="{E3438905-02E3-449A-8689-7CDEED8B7C98}" srcOrd="2" destOrd="0" parTransId="{C3498F41-A37F-4950-AC82-76C4F870A38E}" sibTransId="{83940C23-8630-448E-831A-F0591440F056}"/>
    <dgm:cxn modelId="{AE3534B0-354B-4821-BB98-E286CB675ACE}" type="presOf" srcId="{DFE2A561-7C8A-4E71-BB40-128F49716345}" destId="{9D487184-28A2-449B-B1B2-2D99ECD47F2D}" srcOrd="0" destOrd="0" presId="urn:microsoft.com/office/officeart/2005/8/layout/arrow2"/>
    <dgm:cxn modelId="{B893BD71-D2CF-4E83-A735-30A199C1CEF9}" srcId="{C2B11AFF-E799-4891-8239-BCC8A62CEC10}" destId="{0556176A-6CC3-475A-B183-9C2DABC87862}" srcOrd="0" destOrd="0" parTransId="{F2DA73CC-7B4B-4178-AEE1-2513CFAD1433}" sibTransId="{824F3435-2FEF-49AD-B3B4-DA23C8E37D80}"/>
    <dgm:cxn modelId="{BD49D208-830C-4250-9D0D-C89A27F2CD7D}" srcId="{E3438905-02E3-449A-8689-7CDEED8B7C98}" destId="{C2B11AFF-E799-4891-8239-BCC8A62CEC10}" srcOrd="0" destOrd="0" parTransId="{1811ECAA-F3AD-4B18-B30D-512E9230DEE4}" sibTransId="{93FF218F-F43B-4691-8DE1-27F4FDE36CE9}"/>
    <dgm:cxn modelId="{66147B97-298D-45C5-9A50-B464C93D618D}" type="presOf" srcId="{EA3A863E-570E-4EB8-BFD6-CF5FADBE5C46}" destId="{FE32940C-1419-4213-9E1A-2D99E79E8EBB}" srcOrd="0" destOrd="1" presId="urn:microsoft.com/office/officeart/2005/8/layout/arrow2"/>
    <dgm:cxn modelId="{23E1571A-7385-4305-A252-BC7A99FCB300}" srcId="{489BD5A0-6969-4FD8-844B-F84D73361C89}" destId="{38F54AE6-E0FA-4DD5-A0D5-221E734A11ED}" srcOrd="0" destOrd="0" parTransId="{F84AA543-346D-46B5-8928-DCE17C4D4658}" sibTransId="{385563FE-DC55-4AF0-96ED-9A6B4C3E5D80}"/>
    <dgm:cxn modelId="{2505018C-F45E-46F8-A9F3-7939A1F57655}" type="presOf" srcId="{38F54AE6-E0FA-4DD5-A0D5-221E734A11ED}" destId="{9D487184-28A2-449B-B1B2-2D99ECD47F2D}" srcOrd="0" destOrd="2" presId="urn:microsoft.com/office/officeart/2005/8/layout/arrow2"/>
    <dgm:cxn modelId="{1B9CE65F-A640-4622-B726-11A071DBF5DC}" srcId="{8662D02D-C0DF-45B9-9CA8-ACADF479104C}" destId="{99F16189-4A3A-4CFC-8DDB-7DA2028E3F07}" srcOrd="1" destOrd="0" parTransId="{7530A670-E05B-47E8-BABC-84AFE91B827C}" sibTransId="{63A6B33D-600C-4E90-A32E-FCC21FC2786D}"/>
    <dgm:cxn modelId="{75B9CA0E-CE2A-4585-ACEC-D154FE074423}" srcId="{8662D02D-C0DF-45B9-9CA8-ACADF479104C}" destId="{DFE2A561-7C8A-4E71-BB40-128F49716345}" srcOrd="0" destOrd="0" parTransId="{226795FF-26D9-4A79-941F-C3A6407D8B35}" sibTransId="{8DBFE57B-E572-47F9-B619-BF54D6201933}"/>
    <dgm:cxn modelId="{231305D9-8B84-43D3-A4CD-E9482A5ADA13}" type="presOf" srcId="{E3438905-02E3-449A-8689-7CDEED8B7C98}" destId="{82FDCF26-43B0-4EC9-BBCE-B38BEBD6CE05}" srcOrd="0" destOrd="0" presId="urn:microsoft.com/office/officeart/2005/8/layout/arrow2"/>
    <dgm:cxn modelId="{B93586DC-BD36-4F6F-AA0C-43C7241AE9DB}" type="presOf" srcId="{99F16189-4A3A-4CFC-8DDB-7DA2028E3F07}" destId="{FE32940C-1419-4213-9E1A-2D99E79E8EBB}" srcOrd="0" destOrd="0" presId="urn:microsoft.com/office/officeart/2005/8/layout/arrow2"/>
    <dgm:cxn modelId="{76187162-6E4C-4A94-A8AB-29CE58A59354}" type="presOf" srcId="{8662D02D-C0DF-45B9-9CA8-ACADF479104C}" destId="{58E39D8E-C69C-40FA-A149-966FEC4DC694}" srcOrd="0" destOrd="0" presId="urn:microsoft.com/office/officeart/2005/8/layout/arrow2"/>
    <dgm:cxn modelId="{27E6D726-CDE5-4AF4-A2B4-10B275630415}" type="presOf" srcId="{489BD5A0-6969-4FD8-844B-F84D73361C89}" destId="{9D487184-28A2-449B-B1B2-2D99ECD47F2D}" srcOrd="0" destOrd="1" presId="urn:microsoft.com/office/officeart/2005/8/layout/arrow2"/>
    <dgm:cxn modelId="{31BF289F-1994-4AFD-B4D6-C2AB93B40214}" type="presOf" srcId="{C2B11AFF-E799-4891-8239-BCC8A62CEC10}" destId="{82FDCF26-43B0-4EC9-BBCE-B38BEBD6CE05}" srcOrd="0" destOrd="1" presId="urn:microsoft.com/office/officeart/2005/8/layout/arrow2"/>
    <dgm:cxn modelId="{B84E9588-6C5C-4FFC-A0D8-FA0C03572B94}" srcId="{99F16189-4A3A-4CFC-8DDB-7DA2028E3F07}" destId="{EA3A863E-570E-4EB8-BFD6-CF5FADBE5C46}" srcOrd="0" destOrd="0" parTransId="{42F4EF82-973B-4B82-98F1-515D195AE6EC}" sibTransId="{CCDC4233-8D30-4B3B-8366-3B2F3553A01C}"/>
    <dgm:cxn modelId="{D966AEA1-A8C1-4F92-9305-9B35A567B410}" srcId="{C2B11AFF-E799-4891-8239-BCC8A62CEC10}" destId="{EB0AC123-D704-403D-B71E-133CE2355D88}" srcOrd="2" destOrd="0" parTransId="{C195D75E-2875-4B37-A775-D6EFF3978C90}" sibTransId="{8C4E6F59-3CD7-43AA-B9FE-DF7F63C41764}"/>
    <dgm:cxn modelId="{9BD72366-1DAD-4826-BBFF-A6C1E913118C}" type="presOf" srcId="{EB0AC123-D704-403D-B71E-133CE2355D88}" destId="{82FDCF26-43B0-4EC9-BBCE-B38BEBD6CE05}" srcOrd="0" destOrd="4" presId="urn:microsoft.com/office/officeart/2005/8/layout/arrow2"/>
    <dgm:cxn modelId="{3574F7D2-2ED4-4841-80E0-0DAF72D16606}" srcId="{DFE2A561-7C8A-4E71-BB40-128F49716345}" destId="{489BD5A0-6969-4FD8-844B-F84D73361C89}" srcOrd="0" destOrd="0" parTransId="{B27ACF6A-5813-445A-8825-B66CF346D206}" sibTransId="{90B661EF-5914-4B68-ADD4-0EF9C3A39F12}"/>
    <dgm:cxn modelId="{1401DE7E-2BD9-42C5-BC67-BEE519497B4F}" type="presParOf" srcId="{58E39D8E-C69C-40FA-A149-966FEC4DC694}" destId="{B1C10693-3FDF-4C3C-AEC2-94B276C40A46}" srcOrd="0" destOrd="0" presId="urn:microsoft.com/office/officeart/2005/8/layout/arrow2"/>
    <dgm:cxn modelId="{CB4FEB48-C4B6-40F5-897D-F1649956D75D}" type="presParOf" srcId="{58E39D8E-C69C-40FA-A149-966FEC4DC694}" destId="{48944F44-C94F-41DD-A073-A0E89B68CACA}" srcOrd="1" destOrd="0" presId="urn:microsoft.com/office/officeart/2005/8/layout/arrow2"/>
    <dgm:cxn modelId="{3C9261B3-9DB9-40BD-8557-38FBCE6652BC}" type="presParOf" srcId="{48944F44-C94F-41DD-A073-A0E89B68CACA}" destId="{CAAE3274-8468-4101-85FF-9A9E0AD31838}" srcOrd="0" destOrd="0" presId="urn:microsoft.com/office/officeart/2005/8/layout/arrow2"/>
    <dgm:cxn modelId="{60495421-6DA7-475C-8BFD-CA9E4822C171}" type="presParOf" srcId="{48944F44-C94F-41DD-A073-A0E89B68CACA}" destId="{9D487184-28A2-449B-B1B2-2D99ECD47F2D}" srcOrd="1" destOrd="0" presId="urn:microsoft.com/office/officeart/2005/8/layout/arrow2"/>
    <dgm:cxn modelId="{7C90B3DF-B913-404C-ADCA-AFB56E2820F5}" type="presParOf" srcId="{48944F44-C94F-41DD-A073-A0E89B68CACA}" destId="{E2E41673-D875-44C9-BEA9-248F9593D341}" srcOrd="2" destOrd="0" presId="urn:microsoft.com/office/officeart/2005/8/layout/arrow2"/>
    <dgm:cxn modelId="{A8068CD4-20A1-4103-A5C7-66D46B2DECB6}" type="presParOf" srcId="{48944F44-C94F-41DD-A073-A0E89B68CACA}" destId="{FE32940C-1419-4213-9E1A-2D99E79E8EBB}" srcOrd="3" destOrd="0" presId="urn:microsoft.com/office/officeart/2005/8/layout/arrow2"/>
    <dgm:cxn modelId="{C12646EE-3C7E-4ABD-B5A9-4F50DFE4EC93}" type="presParOf" srcId="{48944F44-C94F-41DD-A073-A0E89B68CACA}" destId="{08DCE733-2D2B-4E26-9314-991D7E61BA8C}" srcOrd="4" destOrd="0" presId="urn:microsoft.com/office/officeart/2005/8/layout/arrow2"/>
    <dgm:cxn modelId="{EE0B6614-C356-4EAB-9822-42ACEF531821}" type="presParOf" srcId="{48944F44-C94F-41DD-A073-A0E89B68CACA}" destId="{82FDCF26-43B0-4EC9-BBCE-B38BEBD6CE0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10693-3FDF-4C3C-AEC2-94B276C40A46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E3274-8468-4101-85FF-9A9E0AD31838}">
      <dsp:nvSpPr>
        <dsp:cNvPr id="0" name=""/>
        <dsp:cNvSpPr/>
      </dsp:nvSpPr>
      <dsp:spPr>
        <a:xfrm>
          <a:off x="774192" y="2756661"/>
          <a:ext cx="158496" cy="158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87184-28A2-449B-B1B2-2D99ECD47F2D}">
      <dsp:nvSpPr>
        <dsp:cNvPr id="0" name=""/>
        <dsp:cNvSpPr/>
      </dsp:nvSpPr>
      <dsp:spPr>
        <a:xfrm>
          <a:off x="853440" y="2835910"/>
          <a:ext cx="1420368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FSBL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First Xilinx </a:t>
          </a:r>
          <a:r>
            <a:rPr lang="en-US" sz="1300" kern="1200" dirty="0" err="1" smtClean="0"/>
            <a:t>bootloader</a:t>
          </a:r>
          <a:r>
            <a:rPr lang="en-US" sz="1300" kern="1200" dirty="0" smtClean="0"/>
            <a:t>.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Program FPGA design.</a:t>
          </a:r>
        </a:p>
      </dsp:txBody>
      <dsp:txXfrm>
        <a:off x="853440" y="2835910"/>
        <a:ext cx="1420368" cy="1101090"/>
      </dsp:txXfrm>
    </dsp:sp>
    <dsp:sp modelId="{E2E41673-D875-44C9-BEA9-248F9593D341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2940C-1419-4213-9E1A-2D99E79E8EBB}">
      <dsp:nvSpPr>
        <dsp:cNvPr id="0" name=""/>
        <dsp:cNvSpPr/>
      </dsp:nvSpPr>
      <dsp:spPr>
        <a:xfrm>
          <a:off x="2316480" y="1864359"/>
          <a:ext cx="1463040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U-BOOT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Second general purpose </a:t>
          </a:r>
          <a:r>
            <a:rPr lang="en-US" sz="1300" kern="1200" dirty="0" err="1" smtClean="0"/>
            <a:t>bootloader</a:t>
          </a:r>
          <a:r>
            <a:rPr lang="en-US" sz="1300" kern="1200" dirty="0" smtClean="0"/>
            <a:t>.</a:t>
          </a:r>
          <a:endParaRPr lang="en-US" sz="1300" kern="1200" dirty="0"/>
        </a:p>
      </dsp:txBody>
      <dsp:txXfrm>
        <a:off x="2316480" y="1864359"/>
        <a:ext cx="1463040" cy="2072640"/>
      </dsp:txXfrm>
    </dsp:sp>
    <dsp:sp modelId="{08DCE733-2D2B-4E26-9314-991D7E61BA8C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DCF26-43B0-4EC9-BBCE-B38BEBD6CE05}">
      <dsp:nvSpPr>
        <dsp:cNvPr id="0" name=""/>
        <dsp:cNvSpPr/>
      </dsp:nvSpPr>
      <dsp:spPr>
        <a:xfrm>
          <a:off x="4053840" y="1289049"/>
          <a:ext cx="1463040" cy="26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LINUX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Operating system.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Drivers.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Applications.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Services.</a:t>
          </a:r>
          <a:endParaRPr lang="en-US" sz="1300" kern="1200" dirty="0"/>
        </a:p>
      </dsp:txBody>
      <dsp:txXfrm>
        <a:off x="4053840" y="1289049"/>
        <a:ext cx="1463040" cy="2647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3BCF-35B9-48CD-A265-3A9E81649D9E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5411-6A24-405C-ABBC-13488415AC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3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3BCF-35B9-48CD-A265-3A9E81649D9E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5411-6A24-405C-ABBC-13488415AC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0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3BCF-35B9-48CD-A265-3A9E81649D9E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5411-6A24-405C-ABBC-13488415AC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6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3BCF-35B9-48CD-A265-3A9E81649D9E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5411-6A24-405C-ABBC-13488415AC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8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3BCF-35B9-48CD-A265-3A9E81649D9E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5411-6A24-405C-ABBC-13488415AC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2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3BCF-35B9-48CD-A265-3A9E81649D9E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5411-6A24-405C-ABBC-13488415AC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1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3BCF-35B9-48CD-A265-3A9E81649D9E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5411-6A24-405C-ABBC-13488415AC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1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3BCF-35B9-48CD-A265-3A9E81649D9E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5411-6A24-405C-ABBC-13488415AC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4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3BCF-35B9-48CD-A265-3A9E81649D9E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5411-6A24-405C-ABBC-13488415AC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5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3BCF-35B9-48CD-A265-3A9E81649D9E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5411-6A24-405C-ABBC-13488415AC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6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3BCF-35B9-48CD-A265-3A9E81649D9E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5411-6A24-405C-ABBC-13488415AC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23BCF-35B9-48CD-A265-3A9E81649D9E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5411-6A24-405C-ABBC-13488415AC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99243690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35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</Words>
  <Application>Microsoft Office PowerPoint</Application>
  <PresentationFormat>Presentación en pantalla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klyone</dc:creator>
  <cp:lastModifiedBy>klyone</cp:lastModifiedBy>
  <cp:revision>11</cp:revision>
  <dcterms:created xsi:type="dcterms:W3CDTF">2017-03-11T16:33:06Z</dcterms:created>
  <dcterms:modified xsi:type="dcterms:W3CDTF">2017-03-12T08:00:16Z</dcterms:modified>
</cp:coreProperties>
</file>