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3" autoAdjust="0"/>
    <p:restoredTop sz="94660"/>
  </p:normalViewPr>
  <p:slideViewPr>
    <p:cSldViewPr>
      <p:cViewPr varScale="1">
        <p:scale>
          <a:sx n="110" d="100"/>
          <a:sy n="110" d="100"/>
        </p:scale>
        <p:origin x="-171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C389-0380-4A06-8486-69525E0C89ED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6783-73CB-45B4-9EF5-2302D6B3C8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5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C389-0380-4A06-8486-69525E0C89ED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6783-73CB-45B4-9EF5-2302D6B3C8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64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C389-0380-4A06-8486-69525E0C89ED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6783-73CB-45B4-9EF5-2302D6B3C8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2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C389-0380-4A06-8486-69525E0C89ED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6783-73CB-45B4-9EF5-2302D6B3C8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17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C389-0380-4A06-8486-69525E0C89ED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6783-73CB-45B4-9EF5-2302D6B3C8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4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C389-0380-4A06-8486-69525E0C89ED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6783-73CB-45B4-9EF5-2302D6B3C8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7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C389-0380-4A06-8486-69525E0C89ED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6783-73CB-45B4-9EF5-2302D6B3C8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8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C389-0380-4A06-8486-69525E0C89ED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6783-73CB-45B4-9EF5-2302D6B3C8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5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C389-0380-4A06-8486-69525E0C89ED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6783-73CB-45B4-9EF5-2302D6B3C8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C389-0380-4A06-8486-69525E0C89ED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6783-73CB-45B4-9EF5-2302D6B3C8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1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C389-0380-4A06-8486-69525E0C89ED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6783-73CB-45B4-9EF5-2302D6B3C8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0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BC389-0380-4A06-8486-69525E0C89ED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F6783-73CB-45B4-9EF5-2302D6B3C8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31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251520" y="2060848"/>
            <a:ext cx="2053545" cy="10801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 Rectángulo redondeado"/>
          <p:cNvSpPr/>
          <p:nvPr/>
        </p:nvSpPr>
        <p:spPr>
          <a:xfrm>
            <a:off x="251521" y="3861048"/>
            <a:ext cx="2053544" cy="1080120"/>
          </a:xfrm>
          <a:prstGeom prst="roundRect">
            <a:avLst/>
          </a:prstGeom>
          <a:noFill/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390901" y="2339298"/>
            <a:ext cx="177478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Antenna</a:t>
            </a:r>
            <a:r>
              <a:rPr lang="es-E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N</a:t>
            </a:r>
            <a:endParaRPr lang="es-E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274829" y="4139498"/>
            <a:ext cx="206813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Antenna</a:t>
            </a:r>
            <a:r>
              <a:rPr lang="es-E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N-1</a:t>
            </a:r>
            <a:endParaRPr lang="es-E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9 Elipse"/>
          <p:cNvSpPr/>
          <p:nvPr/>
        </p:nvSpPr>
        <p:spPr>
          <a:xfrm>
            <a:off x="5364088" y="1916832"/>
            <a:ext cx="1440160" cy="136815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10 Elipse"/>
          <p:cNvSpPr/>
          <p:nvPr/>
        </p:nvSpPr>
        <p:spPr>
          <a:xfrm>
            <a:off x="7524328" y="1916832"/>
            <a:ext cx="1440160" cy="136815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12 Rectángulo"/>
          <p:cNvSpPr/>
          <p:nvPr/>
        </p:nvSpPr>
        <p:spPr>
          <a:xfrm>
            <a:off x="5698485" y="2324546"/>
            <a:ext cx="771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SDP</a:t>
            </a:r>
            <a:endParaRPr lang="es-E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7695892" y="2339298"/>
            <a:ext cx="109703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World</a:t>
            </a:r>
            <a:endParaRPr lang="es-E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20" name="19 Conector recto de flecha"/>
          <p:cNvCxnSpPr/>
          <p:nvPr/>
        </p:nvCxnSpPr>
        <p:spPr>
          <a:xfrm flipH="1">
            <a:off x="2305065" y="2852936"/>
            <a:ext cx="82677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endCxn id="9" idx="4"/>
          </p:cNvCxnSpPr>
          <p:nvPr/>
        </p:nvCxnSpPr>
        <p:spPr>
          <a:xfrm flipH="1" flipV="1">
            <a:off x="3851920" y="3284984"/>
            <a:ext cx="621912" cy="13777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 flipH="1">
            <a:off x="2305067" y="2708920"/>
            <a:ext cx="1618861" cy="2088232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Elipse"/>
          <p:cNvSpPr/>
          <p:nvPr/>
        </p:nvSpPr>
        <p:spPr>
          <a:xfrm>
            <a:off x="3131840" y="1916832"/>
            <a:ext cx="1440160" cy="136815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3483871" y="2339298"/>
            <a:ext cx="7360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CSP</a:t>
            </a:r>
            <a:endParaRPr lang="es-E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6" name="35 Rectángulo"/>
          <p:cNvSpPr/>
          <p:nvPr/>
        </p:nvSpPr>
        <p:spPr>
          <a:xfrm>
            <a:off x="5095744" y="4431618"/>
            <a:ext cx="117686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UTC(k)</a:t>
            </a:r>
            <a:endParaRPr lang="es-E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38" name="37 Conector recto de flecha"/>
          <p:cNvCxnSpPr/>
          <p:nvPr/>
        </p:nvCxnSpPr>
        <p:spPr>
          <a:xfrm>
            <a:off x="2305065" y="2339298"/>
            <a:ext cx="82677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/>
          <p:nvPr/>
        </p:nvCxnSpPr>
        <p:spPr>
          <a:xfrm>
            <a:off x="4545840" y="2324546"/>
            <a:ext cx="89025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/>
          <p:nvPr/>
        </p:nvCxnSpPr>
        <p:spPr>
          <a:xfrm>
            <a:off x="6769561" y="2339298"/>
            <a:ext cx="75476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>
            <a:stCxn id="9" idx="2"/>
            <a:endCxn id="5" idx="3"/>
          </p:cNvCxnSpPr>
          <p:nvPr/>
        </p:nvCxnSpPr>
        <p:spPr>
          <a:xfrm flipH="1">
            <a:off x="2305065" y="2600908"/>
            <a:ext cx="826775" cy="0"/>
          </a:xfrm>
          <a:prstGeom prst="straightConnector1">
            <a:avLst/>
          </a:prstGeom>
          <a:ln w="381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 de flecha"/>
          <p:cNvCxnSpPr>
            <a:stCxn id="9" idx="3"/>
            <a:endCxn id="6" idx="3"/>
          </p:cNvCxnSpPr>
          <p:nvPr/>
        </p:nvCxnSpPr>
        <p:spPr>
          <a:xfrm flipH="1">
            <a:off x="2305065" y="3084623"/>
            <a:ext cx="1037682" cy="1316485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 de flecha"/>
          <p:cNvCxnSpPr>
            <a:stCxn id="11" idx="2"/>
            <a:endCxn id="10" idx="6"/>
          </p:cNvCxnSpPr>
          <p:nvPr/>
        </p:nvCxnSpPr>
        <p:spPr>
          <a:xfrm flipH="1">
            <a:off x="6804248" y="2600908"/>
            <a:ext cx="720080" cy="0"/>
          </a:xfrm>
          <a:prstGeom prst="straightConnector1">
            <a:avLst/>
          </a:prstGeom>
          <a:ln w="381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1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061552"/>
            <a:ext cx="1243824" cy="1249682"/>
          </a:xfrm>
          <a:prstGeom prst="rect">
            <a:avLst/>
          </a:prstGeom>
        </p:spPr>
      </p:pic>
      <p:cxnSp>
        <p:nvCxnSpPr>
          <p:cNvPr id="71" name="70 Conector recto de flecha"/>
          <p:cNvCxnSpPr/>
          <p:nvPr/>
        </p:nvCxnSpPr>
        <p:spPr>
          <a:xfrm flipV="1">
            <a:off x="2305064" y="2996952"/>
            <a:ext cx="865441" cy="976899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recto de flecha"/>
          <p:cNvCxnSpPr>
            <a:stCxn id="10" idx="2"/>
            <a:endCxn id="9" idx="6"/>
          </p:cNvCxnSpPr>
          <p:nvPr/>
        </p:nvCxnSpPr>
        <p:spPr>
          <a:xfrm flipH="1">
            <a:off x="4572000" y="2600908"/>
            <a:ext cx="792088" cy="0"/>
          </a:xfrm>
          <a:prstGeom prst="straightConnector1">
            <a:avLst/>
          </a:prstGeom>
          <a:ln w="381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Rectángulo"/>
          <p:cNvSpPr/>
          <p:nvPr/>
        </p:nvSpPr>
        <p:spPr>
          <a:xfrm>
            <a:off x="390901" y="5949280"/>
            <a:ext cx="292667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25 Rectángulo"/>
          <p:cNvSpPr/>
          <p:nvPr/>
        </p:nvSpPr>
        <p:spPr>
          <a:xfrm>
            <a:off x="395536" y="6165304"/>
            <a:ext cx="292667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26 Rectángulo"/>
          <p:cNvSpPr/>
          <p:nvPr/>
        </p:nvSpPr>
        <p:spPr>
          <a:xfrm>
            <a:off x="395536" y="6381328"/>
            <a:ext cx="292667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2 CuadroTexto"/>
          <p:cNvSpPr txBox="1"/>
          <p:nvPr/>
        </p:nvSpPr>
        <p:spPr>
          <a:xfrm>
            <a:off x="688203" y="5883858"/>
            <a:ext cx="1003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SAT network</a:t>
            </a:r>
            <a:endParaRPr lang="en-US" sz="11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695730" y="6093296"/>
            <a:ext cx="1003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Data network</a:t>
            </a:r>
            <a:endParaRPr lang="en-US" sz="11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683567" y="6309320"/>
            <a:ext cx="2486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Monitoring and Control (M&amp;C) network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63631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20</Words>
  <Application>Microsoft Office PowerPoint</Application>
  <PresentationFormat>Presentación en pantalla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klyone</dc:creator>
  <cp:lastModifiedBy>klyone</cp:lastModifiedBy>
  <cp:revision>5</cp:revision>
  <dcterms:created xsi:type="dcterms:W3CDTF">2017-03-11T09:39:56Z</dcterms:created>
  <dcterms:modified xsi:type="dcterms:W3CDTF">2017-03-11T12:34:38Z</dcterms:modified>
</cp:coreProperties>
</file>