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aleway" pitchFamily="2" charset="0"/>
      <p:regular r:id="rId7"/>
      <p:bold r:id="rId8"/>
      <p:italic r:id="rId9"/>
      <p:boldItalic r:id="rId10"/>
    </p:embeddedFont>
    <p:embeddedFont>
      <p:font typeface="Raleway ExtraBold" pitchFamily="2" charset="0"/>
      <p:bold r:id="rId11"/>
      <p:boldItalic r:id="rId12"/>
    </p:embeddedFont>
    <p:embeddedFont>
      <p:font typeface="Raleway Medium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e189a305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e189a305b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e2449bfb5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e2449bfb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1">
  <p:cSld name="CUSTOM_2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name="adj" fmla="val 16667"/>
            </a:avLst>
          </a:prstGeom>
          <a:solidFill>
            <a:srgbClr val="30303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sz="34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Este template visa orientar um formato para entrega, você pode alterá-los se quiser! Apenas mantenha as informações nos slides indicados!</a:t>
            </a:r>
            <a:endParaRPr sz="31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217750"/>
            <a:ext cx="7821600" cy="3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sz="2700" b="1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21B615-E4DE-4BE0-1B11-B6F35A0B3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36" y="1385900"/>
            <a:ext cx="7154327" cy="339236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791563" y="1051391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956725" y="2714707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sym typeface="Raleway Medium"/>
              </a:rPr>
              <a:t>Gráfico 3 - Quantidade de Leads por grau de escolaridade</a:t>
            </a:r>
            <a:endParaRPr sz="10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– Média de </a:t>
            </a:r>
            <a:r>
              <a:rPr lang="pt-BR" sz="1200" dirty="0" err="1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Watched</a:t>
            </a:r>
            <a:endParaRPr sz="1000" dirty="0"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sym typeface="Raleway Medium"/>
              </a:rPr>
              <a:t>Gráfico 1 - Distribuição de gênero</a:t>
            </a:r>
            <a:endParaRPr sz="1000"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4695850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2 - Média de idade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B91EA8-A7E2-8AF2-747D-31D0FE0E4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68" y="1177861"/>
            <a:ext cx="3305064" cy="15273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C8949F-0BCB-D8FE-5FFE-EFCF06C76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875" y="1215612"/>
            <a:ext cx="2999999" cy="14401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8B48C18-DAF5-98BC-F0CB-D26E48A3D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37" y="3356699"/>
            <a:ext cx="3325917" cy="15526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1F245D0-21B6-C28E-D1A3-DC1289A13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186" y="3299350"/>
            <a:ext cx="2962688" cy="1609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085858" y="591107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5 - Quantidade de ligações atendidas por plataforma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B118D1-23AD-81FC-D09D-39E9EF2E7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08" y="1265075"/>
            <a:ext cx="3279789" cy="1387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Apresentação na tela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Raleway Medium</vt:lpstr>
      <vt:lpstr>Arial</vt:lpstr>
      <vt:lpstr>Raleway ExtraBold</vt:lpstr>
      <vt:lpstr>Raleway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 Xerox</cp:lastModifiedBy>
  <cp:revision>1</cp:revision>
  <dcterms:modified xsi:type="dcterms:W3CDTF">2024-03-03T18:50:09Z</dcterms:modified>
</cp:coreProperties>
</file>