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0E830-D9CD-432D-AC8E-F54B095CB926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A547E-28F6-4A3A-842D-267F29EF5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7DF1A-F4A4-45EB-B6AC-19EB6D30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863BA8-605D-405F-A7A8-6BEF2FA18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90FB7-FC79-46F0-8A8C-36AB27D1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22C280-D6C4-4B0B-982E-52583933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D15ED8-ECAD-440A-8C13-3987BAC2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9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B3102-0932-4D96-9CA7-8ACEB812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69691-A016-43FE-88AC-FAA51536D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3A78E-A5E3-44BA-8BE8-5B3F4C13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303229-80B0-41B6-850A-59F155A2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B940C-CEAB-4BDF-84AD-9536A3E9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4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B6EB8-87AF-4C5C-A9DC-C56FA5719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5FA1E-7269-404A-9949-4C53CB76B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6651A-1697-4C38-86CF-8CFE45E7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4D8956-0D02-4B97-B3EF-09551C2E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503801-7670-4FA5-BF0E-973D409A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00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294CA-1E99-427F-A803-2D2B4C0E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EE520-8A7D-4008-9CF4-54B37B01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CCFC2-60ED-401E-9786-57FA9B4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57E8A4-A644-4826-ACBA-42C6F616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C529D-7F59-4B6E-AA7F-3D889C5D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19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57E5B-CBF2-49D8-B478-485DBCB0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891C33-F635-43BA-843E-D6FCF8D8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A04823-1B58-4C1E-BE46-1B44DA29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4DD6F-702A-4616-8ED9-42542350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98F3C-7FD1-4E49-8F55-61F4ACDE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43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62447-678B-4CE8-AF58-B5A7257C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52C61-83BF-4C76-9EA3-654C1BEB1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85555C-5256-487D-ADE8-DDEDDC818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641A97-2334-4710-996E-2C9EC680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5B894-0286-4030-8D87-5AF0E318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E2DA30-E831-4885-B739-9C5ABE85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4A725-D739-4CA8-9DC3-72CF8D7F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769939-F2BA-4671-8CF9-788ECCB7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64E01C-686D-4D27-A6E8-824344EB8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C1653A-86CB-45D1-817D-EC188A6C1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EF1E59-FF08-43A6-B4F3-8016E68F8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84E1A0-D723-45C1-A8FF-0F21DE31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745E42-2B33-49D4-806A-62018433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296D0E-8459-4C39-8206-0121F0EA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57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9B8F2-1827-4C4A-B5BF-2E1C5052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067502-4600-430B-B791-05053AE4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055486-FAF4-4CDE-87EA-75DC4D88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31176A-C9CA-4D2B-ACCE-F069308A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6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267475-3AEC-4425-8AD2-FC60249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0F7E4D-239D-4AD8-8593-89CC85A0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9E77C0-B909-4A6D-B2D3-4F308B8C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63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7F736-C779-4CDF-A0C2-9470DD59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DCBEC-D7D4-47E0-8961-5E58338F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4EEAD5-4CD4-4651-9C1A-A92A528B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630ED9-A5A3-4A83-BC76-F15A288C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4C1229-FC9B-4B13-820A-1B80FB87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905ED4-A882-4724-A1C4-A897502B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8DF7-8B76-43D6-AE1D-D2569437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9A1B84-D38C-4210-83E6-2615BE934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569BD5-B60F-4FEF-B8E5-F42C34CA9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549F35-3C6F-49D6-9C26-255F78E0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9D214A-D9A3-4BE4-8F46-B1529738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DAC3AA-A188-4BDC-8DA9-D6E9ADC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82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91CC8A-38F9-4B23-BC4B-E0311274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906D5-8FEC-42A2-B444-27B80401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79708-1EE5-4F81-A264-B86F2759B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7621-F116-4EC9-A8FB-CBF64D9FA2D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2FE16-724D-4969-9E20-DC737EB05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ADBE1-82B2-4FC5-B634-BB967A4D6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D64A-CD65-4691-8FCC-96F7392D1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9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9553BA8-7E0B-4A2F-AF46-0AF6E223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F971FCB-302B-4B38-9CCE-908E1A7E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550F572-F566-45C9-BA4F-859789C9C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E33CC80-23BB-41B5-AACF-97EDCCB6D39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43" y="330727"/>
            <a:ext cx="4472113" cy="61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F971FCB-302B-4B38-9CCE-908E1A7E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FCE5697-F401-4C7B-9A94-530FAEB8A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299DB30-A0A2-473C-B564-C97E66A930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73" y="309917"/>
            <a:ext cx="4387053" cy="62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2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F971FCB-302B-4B38-9CCE-908E1A7E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0136B3-CAD7-4D5E-B7EC-6B091CC1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9AA337C-C0F0-45ED-A980-3CA5483E39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69" y="367577"/>
            <a:ext cx="4763062" cy="61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F971FCB-302B-4B38-9CCE-908E1A7E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8C6AE1F-2F63-4936-8BCE-FE3E1604E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, Carta&#10;&#10;Descrição gerada automaticamente">
            <a:extLst>
              <a:ext uri="{FF2B5EF4-FFF2-40B4-BE49-F238E27FC236}">
                <a16:creationId xmlns:a16="http://schemas.microsoft.com/office/drawing/2014/main" id="{85B6B6CF-2F91-42BD-8926-8CDCF95733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62" y="348599"/>
            <a:ext cx="4114475" cy="61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0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F971FCB-302B-4B38-9CCE-908E1A7E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A2090CF-6AA2-4593-84D1-B760967B9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7519885-64ED-4F53-8D77-2333D171C5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55" y="296988"/>
            <a:ext cx="4333890" cy="62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0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3D4AFE-8184-451E-A5F4-8B1777A3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6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3D4AFE-8184-451E-A5F4-8B1777A3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3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3D4AFE-8184-451E-A5F4-8B1777A3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4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3D4AFE-8184-451E-A5F4-8B1777A3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3D4AFE-8184-451E-A5F4-8B1777A3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1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FB6A3315-AC59-46CC-8281-8546BA252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310841A-B82D-4906-9A78-6D668D779448}"/>
              </a:ext>
            </a:extLst>
          </p:cNvPr>
          <p:cNvSpPr txBox="1"/>
          <p:nvPr/>
        </p:nvSpPr>
        <p:spPr>
          <a:xfrm>
            <a:off x="1600339" y="1191770"/>
            <a:ext cx="2116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latin typeface="Arial Rounded MT Bold" panose="020F0704030504030204" pitchFamily="34" charset="0"/>
              </a:rPr>
              <a:t>Objetivos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4045449-3EFC-4DFA-B90F-086A5191264D}"/>
              </a:ext>
            </a:extLst>
          </p:cNvPr>
          <p:cNvSpPr txBox="1"/>
          <p:nvPr/>
        </p:nvSpPr>
        <p:spPr>
          <a:xfrm>
            <a:off x="1600339" y="2229415"/>
            <a:ext cx="40309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latin typeface="Arial Rounded MT Bold" panose="020F0704030504030204" pitchFamily="34" charset="0"/>
              </a:rPr>
              <a:t>Requisitos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Funcionais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Não funcionais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Regra de Negocio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3DD4C00-1BAA-4A4A-82DB-CD0E874B454D}"/>
              </a:ext>
            </a:extLst>
          </p:cNvPr>
          <p:cNvSpPr txBox="1"/>
          <p:nvPr/>
        </p:nvSpPr>
        <p:spPr>
          <a:xfrm>
            <a:off x="1600339" y="4557266"/>
            <a:ext cx="247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 err="1">
                <a:latin typeface="Arial Rounded MT Bold" panose="020F0704030504030204" pitchFamily="34" charset="0"/>
              </a:rPr>
              <a:t>Wireframes</a:t>
            </a:r>
            <a:endParaRPr lang="pt-BR" sz="2800" dirty="0">
              <a:latin typeface="Arial Rounded MT Bold" panose="020F070403050403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38B201-BFD1-451D-8D0F-669F5F6AF63D}"/>
              </a:ext>
            </a:extLst>
          </p:cNvPr>
          <p:cNvSpPr txBox="1"/>
          <p:nvPr/>
        </p:nvSpPr>
        <p:spPr>
          <a:xfrm>
            <a:off x="6734875" y="1191770"/>
            <a:ext cx="3181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latin typeface="Arial Rounded MT Bold" panose="020F0704030504030204" pitchFamily="34" charset="0"/>
              </a:rPr>
              <a:t>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Prototipação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458DF-E322-456D-B51F-430807D5B3D2}"/>
              </a:ext>
            </a:extLst>
          </p:cNvPr>
          <p:cNvSpPr txBox="1"/>
          <p:nvPr/>
        </p:nvSpPr>
        <p:spPr>
          <a:xfrm>
            <a:off x="6801560" y="2263079"/>
            <a:ext cx="2327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latin typeface="Arial Rounded MT Bold" panose="020F0704030504030204" pitchFamily="34" charset="0"/>
              </a:rPr>
              <a:t>Problemas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1F44B36-2F27-4F45-988B-61483479F382}"/>
              </a:ext>
            </a:extLst>
          </p:cNvPr>
          <p:cNvSpPr txBox="1"/>
          <p:nvPr/>
        </p:nvSpPr>
        <p:spPr>
          <a:xfrm>
            <a:off x="6801560" y="3327766"/>
            <a:ext cx="4220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latin typeface="Arial Rounded MT Bold" panose="020F0704030504030204" pitchFamily="34" charset="0"/>
              </a:rPr>
              <a:t>Considerações Finais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BE65A15-2FB3-4A9E-903F-CB434627CB42}"/>
              </a:ext>
            </a:extLst>
          </p:cNvPr>
          <p:cNvSpPr txBox="1"/>
          <p:nvPr/>
        </p:nvSpPr>
        <p:spPr>
          <a:xfrm>
            <a:off x="6849201" y="4491408"/>
            <a:ext cx="256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latin typeface="Arial Rounded MT Bold" panose="020F070403050403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33530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>
            <a:extLst>
              <a:ext uri="{FF2B5EF4-FFF2-40B4-BE49-F238E27FC236}">
                <a16:creationId xmlns:a16="http://schemas.microsoft.com/office/drawing/2014/main" id="{9CB2B913-3AC0-4D55-87F9-A05D371EA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F77DC16-0521-4A2C-86C8-33CDDE1F16AC}"/>
              </a:ext>
            </a:extLst>
          </p:cNvPr>
          <p:cNvSpPr txBox="1"/>
          <p:nvPr/>
        </p:nvSpPr>
        <p:spPr>
          <a:xfrm>
            <a:off x="4712928" y="805934"/>
            <a:ext cx="2532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 Rounded MT Bold" panose="020F0704030504030204" pitchFamily="34" charset="0"/>
              </a:rPr>
              <a:t>Objetivos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E4284A7-77C9-4E93-AEBD-CAF16F7313F8}"/>
              </a:ext>
            </a:extLst>
          </p:cNvPr>
          <p:cNvSpPr txBox="1"/>
          <p:nvPr/>
        </p:nvSpPr>
        <p:spPr>
          <a:xfrm>
            <a:off x="1726030" y="2026262"/>
            <a:ext cx="850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Criar uma rede social exclusiva para o meio gastronômico, integrando clientes e comércios do ramo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821F0BD-AB70-4BD9-8356-BB170CE92C8E}"/>
              </a:ext>
            </a:extLst>
          </p:cNvPr>
          <p:cNvSpPr txBox="1"/>
          <p:nvPr/>
        </p:nvSpPr>
        <p:spPr>
          <a:xfrm>
            <a:off x="1726030" y="3415294"/>
            <a:ext cx="850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Possibilitar para pequenos negócios competir através de campanhas publicitarias e propagandas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EB47DE5-16A4-4AED-9ACF-53E35D39F87E}"/>
              </a:ext>
            </a:extLst>
          </p:cNvPr>
          <p:cNvSpPr txBox="1"/>
          <p:nvPr/>
        </p:nvSpPr>
        <p:spPr>
          <a:xfrm>
            <a:off x="1726030" y="4481160"/>
            <a:ext cx="850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/>
              <a:t>Atrair novos fornecedores e criar conhecimento de novos negócios da área.</a:t>
            </a:r>
          </a:p>
        </p:txBody>
      </p:sp>
    </p:spTree>
    <p:extLst>
      <p:ext uri="{BB962C8B-B14F-4D97-AF65-F5344CB8AC3E}">
        <p14:creationId xmlns:p14="http://schemas.microsoft.com/office/powerpoint/2010/main" val="61604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33A1825-BCA4-4134-A9AD-A855DDC09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C7EDCD-39EC-404E-9437-5279538B176B}"/>
              </a:ext>
            </a:extLst>
          </p:cNvPr>
          <p:cNvSpPr txBox="1"/>
          <p:nvPr/>
        </p:nvSpPr>
        <p:spPr>
          <a:xfrm>
            <a:off x="3487479" y="2541182"/>
            <a:ext cx="47527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latin typeface="Arial Rounded MT Bold" panose="020F0704030504030204" pitchFamily="34" charset="0"/>
              </a:rPr>
              <a:t>Funcionais</a:t>
            </a:r>
          </a:p>
          <a:p>
            <a:pPr lvl="1"/>
            <a:endParaRPr lang="pt-BR" sz="3600" dirty="0">
              <a:latin typeface="Arial Rounded MT Bold" panose="020F0704030504030204" pitchFamily="34" charset="0"/>
            </a:endParaRPr>
          </a:p>
          <a:p>
            <a:pPr lvl="1"/>
            <a:r>
              <a:rPr lang="pt-BR" sz="3600" dirty="0">
                <a:latin typeface="Arial Rounded MT Bold" panose="020F0704030504030204" pitchFamily="34" charset="0"/>
              </a:rPr>
              <a:t>Não funcionais</a:t>
            </a:r>
          </a:p>
          <a:p>
            <a:pPr lvl="1"/>
            <a:endParaRPr lang="pt-BR" sz="3600" dirty="0">
              <a:latin typeface="Arial Rounded MT Bold" panose="020F0704030504030204" pitchFamily="34" charset="0"/>
            </a:endParaRPr>
          </a:p>
          <a:p>
            <a:pPr lvl="1"/>
            <a:r>
              <a:rPr lang="pt-BR" sz="3600" dirty="0">
                <a:latin typeface="Arial Rounded MT Bold" panose="020F0704030504030204" pitchFamily="34" charset="0"/>
              </a:rPr>
              <a:t>Regra de Negocio</a:t>
            </a:r>
          </a:p>
          <a:p>
            <a:endParaRPr lang="pt-BR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CA62B9-2838-4DE9-BA98-47E7EAFAF8E7}"/>
              </a:ext>
            </a:extLst>
          </p:cNvPr>
          <p:cNvSpPr txBox="1"/>
          <p:nvPr/>
        </p:nvSpPr>
        <p:spPr>
          <a:xfrm>
            <a:off x="4041559" y="839704"/>
            <a:ext cx="4108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Arial Rounded MT Bold" panose="020F0704030504030204" pitchFamily="34" charset="0"/>
              </a:rPr>
              <a:t>Requisitos</a:t>
            </a:r>
            <a:endParaRPr lang="pt-BR" sz="5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9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F971FCB-302B-4B38-9CCE-908E1A7E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CCB2DBD-53FF-43F8-B80B-8D654D93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41658FA-03F3-4D10-AD36-EF87DAC54AB7}"/>
              </a:ext>
            </a:extLst>
          </p:cNvPr>
          <p:cNvSpPr txBox="1"/>
          <p:nvPr/>
        </p:nvSpPr>
        <p:spPr>
          <a:xfrm>
            <a:off x="3858785" y="2921168"/>
            <a:ext cx="4474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>
                <a:latin typeface="Arial Rounded MT Bold" panose="020F0704030504030204" pitchFamily="34" charset="0"/>
              </a:rPr>
              <a:t>Wireframes</a:t>
            </a:r>
            <a:endParaRPr lang="pt-BR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8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F971FCB-302B-4B38-9CCE-908E1A7E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5C464C6-F860-47ED-936F-134DB2EC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Lous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1D8225C6-72A4-44A3-834A-E090305B73D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84" y="781397"/>
            <a:ext cx="7073148" cy="50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E947835-41FA-4818-8DFF-9F817B9C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Carta&#10;&#10;Descrição gerada automaticamente">
            <a:extLst>
              <a:ext uri="{FF2B5EF4-FFF2-40B4-BE49-F238E27FC236}">
                <a16:creationId xmlns:a16="http://schemas.microsoft.com/office/drawing/2014/main" id="{F3DB1004-F053-4D32-841E-D9171E90B4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2" y="308345"/>
            <a:ext cx="4146697" cy="61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690BEF4-6DE7-40B9-AB40-093FF6E61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882578A-54C4-4BBF-BFC2-08B435E625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2" y="312564"/>
            <a:ext cx="4193496" cy="62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0DFC8B1-2810-4B5D-9CBF-03C74D24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, Carta&#10;&#10;Descrição gerada automaticamente">
            <a:extLst>
              <a:ext uri="{FF2B5EF4-FFF2-40B4-BE49-F238E27FC236}">
                <a16:creationId xmlns:a16="http://schemas.microsoft.com/office/drawing/2014/main" id="{2002C423-C0DB-4263-8451-0BC4AE1B47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41" y="299439"/>
            <a:ext cx="4865518" cy="62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75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ANTONIO DE FREITAS</dc:creator>
  <cp:lastModifiedBy>LUCAS ANTONIO DE FREITAS</cp:lastModifiedBy>
  <cp:revision>9</cp:revision>
  <dcterms:created xsi:type="dcterms:W3CDTF">2022-11-25T11:54:21Z</dcterms:created>
  <dcterms:modified xsi:type="dcterms:W3CDTF">2022-11-25T14:56:05Z</dcterms:modified>
</cp:coreProperties>
</file>