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72" r:id="rId5"/>
    <p:sldId id="275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EB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F5395-A79B-49C2-B3F9-274DE6D7926C}" v="79" dt="2022-11-30T12:53:25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SAMPAIO DOS SANTOS" userId="847338a93f5265d6" providerId="LiveId" clId="{833F5395-A79B-49C2-B3F9-274DE6D7926C}"/>
    <pc:docChg chg="undo custSel addSld delSld modSld sldOrd">
      <pc:chgData name="ADRIANO SAMPAIO DOS SANTOS" userId="847338a93f5265d6" providerId="LiveId" clId="{833F5395-A79B-49C2-B3F9-274DE6D7926C}" dt="2022-11-30T13:12:24.552" v="894" actId="207"/>
      <pc:docMkLst>
        <pc:docMk/>
      </pc:docMkLst>
      <pc:sldChg chg="modSp mod">
        <pc:chgData name="ADRIANO SAMPAIO DOS SANTOS" userId="847338a93f5265d6" providerId="LiveId" clId="{833F5395-A79B-49C2-B3F9-274DE6D7926C}" dt="2022-11-30T13:12:24.552" v="894" actId="207"/>
        <pc:sldMkLst>
          <pc:docMk/>
          <pc:sldMk cId="3875519261" sldId="256"/>
        </pc:sldMkLst>
        <pc:spChg chg="mod">
          <ac:chgData name="ADRIANO SAMPAIO DOS SANTOS" userId="847338a93f5265d6" providerId="LiveId" clId="{833F5395-A79B-49C2-B3F9-274DE6D7926C}" dt="2022-11-30T13:12:24.552" v="894" actId="207"/>
          <ac:spMkLst>
            <pc:docMk/>
            <pc:sldMk cId="3875519261" sldId="256"/>
            <ac:spMk id="3" creationId="{AFD9CD14-4763-30AB-56DA-8234021BAAE1}"/>
          </ac:spMkLst>
        </pc:spChg>
        <pc:spChg chg="mod">
          <ac:chgData name="ADRIANO SAMPAIO DOS SANTOS" userId="847338a93f5265d6" providerId="LiveId" clId="{833F5395-A79B-49C2-B3F9-274DE6D7926C}" dt="2022-11-30T11:50:32.229" v="95" actId="20577"/>
          <ac:spMkLst>
            <pc:docMk/>
            <pc:sldMk cId="3875519261" sldId="256"/>
            <ac:spMk id="4" creationId="{D5DF3192-19FE-A271-B56A-8673F43A3EBB}"/>
          </ac:spMkLst>
        </pc:spChg>
      </pc:sldChg>
      <pc:sldChg chg="addSp modSp new mod">
        <pc:chgData name="ADRIANO SAMPAIO DOS SANTOS" userId="847338a93f5265d6" providerId="LiveId" clId="{833F5395-A79B-49C2-B3F9-274DE6D7926C}" dt="2022-11-30T11:54:44.552" v="145" actId="14100"/>
        <pc:sldMkLst>
          <pc:docMk/>
          <pc:sldMk cId="1354324148" sldId="257"/>
        </pc:sldMkLst>
        <pc:picChg chg="add mod">
          <ac:chgData name="ADRIANO SAMPAIO DOS SANTOS" userId="847338a93f5265d6" providerId="LiveId" clId="{833F5395-A79B-49C2-B3F9-274DE6D7926C}" dt="2022-11-30T11:54:44.552" v="145" actId="14100"/>
          <ac:picMkLst>
            <pc:docMk/>
            <pc:sldMk cId="1354324148" sldId="257"/>
            <ac:picMk id="3" creationId="{D7F6250C-F5A4-4A5E-4BFA-5C70BDBEFA08}"/>
          </ac:picMkLst>
        </pc:picChg>
      </pc:sldChg>
      <pc:sldChg chg="addSp delSp modSp new mod">
        <pc:chgData name="ADRIANO SAMPAIO DOS SANTOS" userId="847338a93f5265d6" providerId="LiveId" clId="{833F5395-A79B-49C2-B3F9-274DE6D7926C}" dt="2022-11-30T13:00:38.937" v="838" actId="207"/>
        <pc:sldMkLst>
          <pc:docMk/>
          <pc:sldMk cId="2972478327" sldId="258"/>
        </pc:sldMkLst>
        <pc:spChg chg="add del mod">
          <ac:chgData name="ADRIANO SAMPAIO DOS SANTOS" userId="847338a93f5265d6" providerId="LiveId" clId="{833F5395-A79B-49C2-B3F9-274DE6D7926C}" dt="2022-11-30T12:00:11.642" v="188" actId="478"/>
          <ac:spMkLst>
            <pc:docMk/>
            <pc:sldMk cId="2972478327" sldId="258"/>
            <ac:spMk id="7" creationId="{3D947C24-218B-4FEF-3588-499653D2D833}"/>
          </ac:spMkLst>
        </pc:spChg>
        <pc:spChg chg="add del mod">
          <ac:chgData name="ADRIANO SAMPAIO DOS SANTOS" userId="847338a93f5265d6" providerId="LiveId" clId="{833F5395-A79B-49C2-B3F9-274DE6D7926C}" dt="2022-11-30T11:56:11.415" v="172"/>
          <ac:spMkLst>
            <pc:docMk/>
            <pc:sldMk cId="2972478327" sldId="258"/>
            <ac:spMk id="8" creationId="{C8134896-A0B9-3957-F9AD-906D8662ADA7}"/>
          </ac:spMkLst>
        </pc:spChg>
        <pc:spChg chg="add mod">
          <ac:chgData name="ADRIANO SAMPAIO DOS SANTOS" userId="847338a93f5265d6" providerId="LiveId" clId="{833F5395-A79B-49C2-B3F9-274DE6D7926C}" dt="2022-11-30T12:59:54.560" v="831" actId="207"/>
          <ac:spMkLst>
            <pc:docMk/>
            <pc:sldMk cId="2972478327" sldId="258"/>
            <ac:spMk id="9" creationId="{3A3F916D-E0E6-3D0F-C064-2048648A73CB}"/>
          </ac:spMkLst>
        </pc:spChg>
        <pc:spChg chg="add mod">
          <ac:chgData name="ADRIANO SAMPAIO DOS SANTOS" userId="847338a93f5265d6" providerId="LiveId" clId="{833F5395-A79B-49C2-B3F9-274DE6D7926C}" dt="2022-11-30T13:00:08.445" v="832" actId="207"/>
          <ac:spMkLst>
            <pc:docMk/>
            <pc:sldMk cId="2972478327" sldId="258"/>
            <ac:spMk id="10" creationId="{9723DA01-F2B9-AB15-B37B-DB0CFA98053C}"/>
          </ac:spMkLst>
        </pc:spChg>
        <pc:spChg chg="add mod">
          <ac:chgData name="ADRIANO SAMPAIO DOS SANTOS" userId="847338a93f5265d6" providerId="LiveId" clId="{833F5395-A79B-49C2-B3F9-274DE6D7926C}" dt="2022-11-30T13:00:13.628" v="833" actId="207"/>
          <ac:spMkLst>
            <pc:docMk/>
            <pc:sldMk cId="2972478327" sldId="258"/>
            <ac:spMk id="11" creationId="{E0D4C606-B49A-1CE3-5F8E-117AE8D2866E}"/>
          </ac:spMkLst>
        </pc:spChg>
        <pc:spChg chg="add mod">
          <ac:chgData name="ADRIANO SAMPAIO DOS SANTOS" userId="847338a93f5265d6" providerId="LiveId" clId="{833F5395-A79B-49C2-B3F9-274DE6D7926C}" dt="2022-11-30T13:00:17.291" v="834" actId="207"/>
          <ac:spMkLst>
            <pc:docMk/>
            <pc:sldMk cId="2972478327" sldId="258"/>
            <ac:spMk id="12" creationId="{CFA6C3EB-926F-97A1-5EB5-674B95A800C6}"/>
          </ac:spMkLst>
        </pc:spChg>
        <pc:spChg chg="add mod">
          <ac:chgData name="ADRIANO SAMPAIO DOS SANTOS" userId="847338a93f5265d6" providerId="LiveId" clId="{833F5395-A79B-49C2-B3F9-274DE6D7926C}" dt="2022-11-30T13:00:28.046" v="836" actId="207"/>
          <ac:spMkLst>
            <pc:docMk/>
            <pc:sldMk cId="2972478327" sldId="258"/>
            <ac:spMk id="13" creationId="{9C9FCD6D-20A3-D801-FF75-398ADF7E6454}"/>
          </ac:spMkLst>
        </pc:spChg>
        <pc:spChg chg="add mod">
          <ac:chgData name="ADRIANO SAMPAIO DOS SANTOS" userId="847338a93f5265d6" providerId="LiveId" clId="{833F5395-A79B-49C2-B3F9-274DE6D7926C}" dt="2022-11-30T13:00:35.059" v="837" actId="207"/>
          <ac:spMkLst>
            <pc:docMk/>
            <pc:sldMk cId="2972478327" sldId="258"/>
            <ac:spMk id="14" creationId="{0D595B10-FA3E-F15F-4366-657275419D27}"/>
          </ac:spMkLst>
        </pc:spChg>
        <pc:spChg chg="add mod">
          <ac:chgData name="ADRIANO SAMPAIO DOS SANTOS" userId="847338a93f5265d6" providerId="LiveId" clId="{833F5395-A79B-49C2-B3F9-274DE6D7926C}" dt="2022-11-30T13:00:38.937" v="838" actId="207"/>
          <ac:spMkLst>
            <pc:docMk/>
            <pc:sldMk cId="2972478327" sldId="258"/>
            <ac:spMk id="15" creationId="{F0F01AFF-2770-AC39-F611-89A13A0A654D}"/>
          </ac:spMkLst>
        </pc:spChg>
        <pc:picChg chg="add del mod">
          <ac:chgData name="ADRIANO SAMPAIO DOS SANTOS" userId="847338a93f5265d6" providerId="LiveId" clId="{833F5395-A79B-49C2-B3F9-274DE6D7926C}" dt="2022-11-30T11:52:17.201" v="128" actId="478"/>
          <ac:picMkLst>
            <pc:docMk/>
            <pc:sldMk cId="2972478327" sldId="258"/>
            <ac:picMk id="3" creationId="{14CD87FF-1DB8-433A-4058-BBC0473EAB83}"/>
          </ac:picMkLst>
        </pc:picChg>
        <pc:picChg chg="add del">
          <ac:chgData name="ADRIANO SAMPAIO DOS SANTOS" userId="847338a93f5265d6" providerId="LiveId" clId="{833F5395-A79B-49C2-B3F9-274DE6D7926C}" dt="2022-11-30T11:52:35.441" v="130"/>
          <ac:picMkLst>
            <pc:docMk/>
            <pc:sldMk cId="2972478327" sldId="258"/>
            <ac:picMk id="4" creationId="{5B6EF54C-C402-A20E-487B-01FF8CAC9815}"/>
          </ac:picMkLst>
        </pc:picChg>
        <pc:picChg chg="add del mod">
          <ac:chgData name="ADRIANO SAMPAIO DOS SANTOS" userId="847338a93f5265d6" providerId="LiveId" clId="{833F5395-A79B-49C2-B3F9-274DE6D7926C}" dt="2022-11-30T11:52:39.382" v="132"/>
          <ac:picMkLst>
            <pc:docMk/>
            <pc:sldMk cId="2972478327" sldId="258"/>
            <ac:picMk id="5" creationId="{432046A9-8B5F-BD1D-5CEB-C8FA8D7EF4E2}"/>
          </ac:picMkLst>
        </pc:picChg>
        <pc:picChg chg="add mod">
          <ac:chgData name="ADRIANO SAMPAIO DOS SANTOS" userId="847338a93f5265d6" providerId="LiveId" clId="{833F5395-A79B-49C2-B3F9-274DE6D7926C}" dt="2022-11-30T11:54:03.230" v="141" actId="14100"/>
          <ac:picMkLst>
            <pc:docMk/>
            <pc:sldMk cId="2972478327" sldId="258"/>
            <ac:picMk id="6" creationId="{DB1536E4-F5E4-A4CB-D9C5-844DBC7456EE}"/>
          </ac:picMkLst>
        </pc:picChg>
      </pc:sldChg>
      <pc:sldChg chg="addSp delSp modSp new del">
        <pc:chgData name="ADRIANO SAMPAIO DOS SANTOS" userId="847338a93f5265d6" providerId="LiveId" clId="{833F5395-A79B-49C2-B3F9-274DE6D7926C}" dt="2022-11-30T12:02:04.389" v="200" actId="47"/>
        <pc:sldMkLst>
          <pc:docMk/>
          <pc:sldMk cId="1330043828" sldId="259"/>
        </pc:sldMkLst>
        <pc:picChg chg="add del mod">
          <ac:chgData name="ADRIANO SAMPAIO DOS SANTOS" userId="847338a93f5265d6" providerId="LiveId" clId="{833F5395-A79B-49C2-B3F9-274DE6D7926C}" dt="2022-11-30T11:51:37.149" v="112"/>
          <ac:picMkLst>
            <pc:docMk/>
            <pc:sldMk cId="1330043828" sldId="259"/>
            <ac:picMk id="3" creationId="{F14D096C-2A7E-26AA-5282-E51C31640DFA}"/>
          </ac:picMkLst>
        </pc:picChg>
        <pc:picChg chg="add del mod">
          <ac:chgData name="ADRIANO SAMPAIO DOS SANTOS" userId="847338a93f5265d6" providerId="LiveId" clId="{833F5395-A79B-49C2-B3F9-274DE6D7926C}" dt="2022-11-30T11:51:36.803" v="111"/>
          <ac:picMkLst>
            <pc:docMk/>
            <pc:sldMk cId="1330043828" sldId="259"/>
            <ac:picMk id="4" creationId="{A418E68A-2C99-F67C-E3A1-7F640089DBD4}"/>
          </ac:picMkLst>
        </pc:picChg>
        <pc:picChg chg="add del mod">
          <ac:chgData name="ADRIANO SAMPAIO DOS SANTOS" userId="847338a93f5265d6" providerId="LiveId" clId="{833F5395-A79B-49C2-B3F9-274DE6D7926C}" dt="2022-11-30T11:51:36.584" v="110"/>
          <ac:picMkLst>
            <pc:docMk/>
            <pc:sldMk cId="1330043828" sldId="259"/>
            <ac:picMk id="5" creationId="{D6A63FD6-1BBD-8702-6B53-DE1FF11E9B78}"/>
          </ac:picMkLst>
        </pc:picChg>
        <pc:picChg chg="add del mod">
          <ac:chgData name="ADRIANO SAMPAIO DOS SANTOS" userId="847338a93f5265d6" providerId="LiveId" clId="{833F5395-A79B-49C2-B3F9-274DE6D7926C}" dt="2022-11-30T11:51:36.150" v="109"/>
          <ac:picMkLst>
            <pc:docMk/>
            <pc:sldMk cId="1330043828" sldId="259"/>
            <ac:picMk id="6" creationId="{9EA89E06-D404-C095-43F5-68BA0F7F12F3}"/>
          </ac:picMkLst>
        </pc:picChg>
      </pc:sldChg>
      <pc:sldChg chg="addSp delSp modSp add del mod">
        <pc:chgData name="ADRIANO SAMPAIO DOS SANTOS" userId="847338a93f5265d6" providerId="LiveId" clId="{833F5395-A79B-49C2-B3F9-274DE6D7926C}" dt="2022-11-30T12:57:01.764" v="823" actId="47"/>
        <pc:sldMkLst>
          <pc:docMk/>
          <pc:sldMk cId="3432533596" sldId="260"/>
        </pc:sldMkLst>
        <pc:spChg chg="add del mod">
          <ac:chgData name="ADRIANO SAMPAIO DOS SANTOS" userId="847338a93f5265d6" providerId="LiveId" clId="{833F5395-A79B-49C2-B3F9-274DE6D7926C}" dt="2022-11-30T12:02:12.586" v="212" actId="21"/>
          <ac:spMkLst>
            <pc:docMk/>
            <pc:sldMk cId="3432533596" sldId="260"/>
            <ac:spMk id="3" creationId="{4F32C81F-DCB3-28D9-0E7F-4F181851C127}"/>
          </ac:spMkLst>
        </pc:spChg>
      </pc:sldChg>
      <pc:sldChg chg="add del">
        <pc:chgData name="ADRIANO SAMPAIO DOS SANTOS" userId="847338a93f5265d6" providerId="LiveId" clId="{833F5395-A79B-49C2-B3F9-274DE6D7926C}" dt="2022-11-30T12:02:07.340" v="211" actId="47"/>
        <pc:sldMkLst>
          <pc:docMk/>
          <pc:sldMk cId="729893950" sldId="261"/>
        </pc:sldMkLst>
      </pc:sldChg>
      <pc:sldChg chg="add del">
        <pc:chgData name="ADRIANO SAMPAIO DOS SANTOS" userId="847338a93f5265d6" providerId="LiveId" clId="{833F5395-A79B-49C2-B3F9-274DE6D7926C}" dt="2022-11-30T12:02:06.728" v="210" actId="47"/>
        <pc:sldMkLst>
          <pc:docMk/>
          <pc:sldMk cId="2331317805" sldId="262"/>
        </pc:sldMkLst>
      </pc:sldChg>
      <pc:sldChg chg="add del">
        <pc:chgData name="ADRIANO SAMPAIO DOS SANTOS" userId="847338a93f5265d6" providerId="LiveId" clId="{833F5395-A79B-49C2-B3F9-274DE6D7926C}" dt="2022-11-30T12:02:06.587" v="209" actId="47"/>
        <pc:sldMkLst>
          <pc:docMk/>
          <pc:sldMk cId="1489597928" sldId="263"/>
        </pc:sldMkLst>
      </pc:sldChg>
      <pc:sldChg chg="add del">
        <pc:chgData name="ADRIANO SAMPAIO DOS SANTOS" userId="847338a93f5265d6" providerId="LiveId" clId="{833F5395-A79B-49C2-B3F9-274DE6D7926C}" dt="2022-11-30T12:02:06.430" v="208" actId="47"/>
        <pc:sldMkLst>
          <pc:docMk/>
          <pc:sldMk cId="1120698948" sldId="264"/>
        </pc:sldMkLst>
      </pc:sldChg>
      <pc:sldChg chg="add del">
        <pc:chgData name="ADRIANO SAMPAIO DOS SANTOS" userId="847338a93f5265d6" providerId="LiveId" clId="{833F5395-A79B-49C2-B3F9-274DE6D7926C}" dt="2022-11-30T12:02:06.257" v="207" actId="47"/>
        <pc:sldMkLst>
          <pc:docMk/>
          <pc:sldMk cId="3667765400" sldId="265"/>
        </pc:sldMkLst>
      </pc:sldChg>
      <pc:sldChg chg="add del">
        <pc:chgData name="ADRIANO SAMPAIO DOS SANTOS" userId="847338a93f5265d6" providerId="LiveId" clId="{833F5395-A79B-49C2-B3F9-274DE6D7926C}" dt="2022-11-30T12:02:05.943" v="206" actId="47"/>
        <pc:sldMkLst>
          <pc:docMk/>
          <pc:sldMk cId="3752028892" sldId="266"/>
        </pc:sldMkLst>
      </pc:sldChg>
      <pc:sldChg chg="add del">
        <pc:chgData name="ADRIANO SAMPAIO DOS SANTOS" userId="847338a93f5265d6" providerId="LiveId" clId="{833F5395-A79B-49C2-B3F9-274DE6D7926C}" dt="2022-11-30T12:02:05.770" v="205" actId="47"/>
        <pc:sldMkLst>
          <pc:docMk/>
          <pc:sldMk cId="650872557" sldId="267"/>
        </pc:sldMkLst>
      </pc:sldChg>
      <pc:sldChg chg="add del">
        <pc:chgData name="ADRIANO SAMPAIO DOS SANTOS" userId="847338a93f5265d6" providerId="LiveId" clId="{833F5395-A79B-49C2-B3F9-274DE6D7926C}" dt="2022-11-30T12:02:05.614" v="204" actId="47"/>
        <pc:sldMkLst>
          <pc:docMk/>
          <pc:sldMk cId="2452565997" sldId="268"/>
        </pc:sldMkLst>
      </pc:sldChg>
      <pc:sldChg chg="add del">
        <pc:chgData name="ADRIANO SAMPAIO DOS SANTOS" userId="847338a93f5265d6" providerId="LiveId" clId="{833F5395-A79B-49C2-B3F9-274DE6D7926C}" dt="2022-11-30T12:02:05.456" v="203" actId="47"/>
        <pc:sldMkLst>
          <pc:docMk/>
          <pc:sldMk cId="4252391259" sldId="269"/>
        </pc:sldMkLst>
      </pc:sldChg>
      <pc:sldChg chg="add del">
        <pc:chgData name="ADRIANO SAMPAIO DOS SANTOS" userId="847338a93f5265d6" providerId="LiveId" clId="{833F5395-A79B-49C2-B3F9-274DE6D7926C}" dt="2022-11-30T12:02:05.268" v="202" actId="47"/>
        <pc:sldMkLst>
          <pc:docMk/>
          <pc:sldMk cId="3763164531" sldId="270"/>
        </pc:sldMkLst>
      </pc:sldChg>
      <pc:sldChg chg="add del">
        <pc:chgData name="ADRIANO SAMPAIO DOS SANTOS" userId="847338a93f5265d6" providerId="LiveId" clId="{833F5395-A79B-49C2-B3F9-274DE6D7926C}" dt="2022-11-30T12:02:04.875" v="201" actId="47"/>
        <pc:sldMkLst>
          <pc:docMk/>
          <pc:sldMk cId="3745526019" sldId="271"/>
        </pc:sldMkLst>
      </pc:sldChg>
      <pc:sldChg chg="addSp delSp modSp add mod">
        <pc:chgData name="ADRIANO SAMPAIO DOS SANTOS" userId="847338a93f5265d6" providerId="LiveId" clId="{833F5395-A79B-49C2-B3F9-274DE6D7926C}" dt="2022-11-30T13:12:07.065" v="893" actId="207"/>
        <pc:sldMkLst>
          <pc:docMk/>
          <pc:sldMk cId="3715472818" sldId="272"/>
        </pc:sldMkLst>
        <pc:spChg chg="add del mod">
          <ac:chgData name="ADRIANO SAMPAIO DOS SANTOS" userId="847338a93f5265d6" providerId="LiveId" clId="{833F5395-A79B-49C2-B3F9-274DE6D7926C}" dt="2022-11-30T11:58:33.376" v="185" actId="478"/>
          <ac:spMkLst>
            <pc:docMk/>
            <pc:sldMk cId="3715472818" sldId="272"/>
            <ac:spMk id="3" creationId="{85C10E76-6CAD-04A0-6DD0-2E642939E127}"/>
          </ac:spMkLst>
        </pc:spChg>
        <pc:spChg chg="del">
          <ac:chgData name="ADRIANO SAMPAIO DOS SANTOS" userId="847338a93f5265d6" providerId="LiveId" clId="{833F5395-A79B-49C2-B3F9-274DE6D7926C}" dt="2022-11-30T11:56:31.742" v="174" actId="478"/>
          <ac:spMkLst>
            <pc:docMk/>
            <pc:sldMk cId="3715472818" sldId="272"/>
            <ac:spMk id="7" creationId="{3D947C24-218B-4FEF-3588-499653D2D833}"/>
          </ac:spMkLst>
        </pc:spChg>
        <pc:spChg chg="add mod">
          <ac:chgData name="ADRIANO SAMPAIO DOS SANTOS" userId="847338a93f5265d6" providerId="LiveId" clId="{833F5395-A79B-49C2-B3F9-274DE6D7926C}" dt="2022-11-30T13:12:07.065" v="893" actId="207"/>
          <ac:spMkLst>
            <pc:docMk/>
            <pc:sldMk cId="3715472818" sldId="272"/>
            <ac:spMk id="8" creationId="{CB79A27A-76C5-D414-9719-E8AF45F6B37E}"/>
          </ac:spMkLst>
        </pc:spChg>
        <pc:spChg chg="add del mod">
          <ac:chgData name="ADRIANO SAMPAIO DOS SANTOS" userId="847338a93f5265d6" providerId="LiveId" clId="{833F5395-A79B-49C2-B3F9-274DE6D7926C}" dt="2022-11-30T13:11:20.587" v="860" actId="478"/>
          <ac:spMkLst>
            <pc:docMk/>
            <pc:sldMk cId="3715472818" sldId="272"/>
            <ac:spMk id="9" creationId="{E3171D7E-E295-5BF8-7A60-F1D2A8F58886}"/>
          </ac:spMkLst>
        </pc:spChg>
        <pc:spChg chg="add del mod">
          <ac:chgData name="ADRIANO SAMPAIO DOS SANTOS" userId="847338a93f5265d6" providerId="LiveId" clId="{833F5395-A79B-49C2-B3F9-274DE6D7926C}" dt="2022-11-30T13:11:25.192" v="861" actId="478"/>
          <ac:spMkLst>
            <pc:docMk/>
            <pc:sldMk cId="3715472818" sldId="272"/>
            <ac:spMk id="10" creationId="{95672A77-7C76-4EE3-915C-3F938A5541F6}"/>
          </ac:spMkLst>
        </pc:spChg>
        <pc:spChg chg="add del mod">
          <ac:chgData name="ADRIANO SAMPAIO DOS SANTOS" userId="847338a93f5265d6" providerId="LiveId" clId="{833F5395-A79B-49C2-B3F9-274DE6D7926C}" dt="2022-11-30T13:11:31.428" v="864" actId="478"/>
          <ac:spMkLst>
            <pc:docMk/>
            <pc:sldMk cId="3715472818" sldId="272"/>
            <ac:spMk id="11" creationId="{7C6F7E4D-83C0-4639-86F1-E55676586CA5}"/>
          </ac:spMkLst>
        </pc:spChg>
        <pc:graphicFrameChg chg="add del modGraphic">
          <ac:chgData name="ADRIANO SAMPAIO DOS SANTOS" userId="847338a93f5265d6" providerId="LiveId" clId="{833F5395-A79B-49C2-B3F9-274DE6D7926C}" dt="2022-11-30T11:58:28.901" v="183" actId="27309"/>
          <ac:graphicFrameMkLst>
            <pc:docMk/>
            <pc:sldMk cId="3715472818" sldId="272"/>
            <ac:graphicFrameMk id="5" creationId="{FED62571-C382-F8B8-43DF-3160F43859C9}"/>
          </ac:graphicFrameMkLst>
        </pc:graphicFrameChg>
        <pc:picChg chg="mod">
          <ac:chgData name="ADRIANO SAMPAIO DOS SANTOS" userId="847338a93f5265d6" providerId="LiveId" clId="{833F5395-A79B-49C2-B3F9-274DE6D7926C}" dt="2022-11-30T13:11:54.267" v="887" actId="1076"/>
          <ac:picMkLst>
            <pc:docMk/>
            <pc:sldMk cId="3715472818" sldId="272"/>
            <ac:picMk id="6" creationId="{DB1536E4-F5E4-A4CB-D9C5-844DBC7456EE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3:04:24.489" v="843" actId="1036"/>
        <pc:sldMkLst>
          <pc:docMk/>
          <pc:sldMk cId="2835564666" sldId="273"/>
        </pc:sldMkLst>
        <pc:spChg chg="add mod">
          <ac:chgData name="ADRIANO SAMPAIO DOS SANTOS" userId="847338a93f5265d6" providerId="LiveId" clId="{833F5395-A79B-49C2-B3F9-274DE6D7926C}" dt="2022-11-30T13:03:51.028" v="840" actId="207"/>
          <ac:spMkLst>
            <pc:docMk/>
            <pc:sldMk cId="2835564666" sldId="273"/>
            <ac:spMk id="3" creationId="{9D9F6C72-A6CB-6FEA-1689-354F3259CBCF}"/>
          </ac:spMkLst>
        </pc:spChg>
        <pc:spChg chg="del">
          <ac:chgData name="ADRIANO SAMPAIO DOS SANTOS" userId="847338a93f5265d6" providerId="LiveId" clId="{833F5395-A79B-49C2-B3F9-274DE6D7926C}" dt="2022-11-30T12:02:34.972" v="216" actId="478"/>
          <ac:spMkLst>
            <pc:docMk/>
            <pc:sldMk cId="2835564666" sldId="273"/>
            <ac:spMk id="8" creationId="{CB79A27A-76C5-D414-9719-E8AF45F6B37E}"/>
          </ac:spMkLst>
        </pc:spChg>
        <pc:spChg chg="del mod">
          <ac:chgData name="ADRIANO SAMPAIO DOS SANTOS" userId="847338a93f5265d6" providerId="LiveId" clId="{833F5395-A79B-49C2-B3F9-274DE6D7926C}" dt="2022-11-30T12:02:39.998" v="218" actId="478"/>
          <ac:spMkLst>
            <pc:docMk/>
            <pc:sldMk cId="2835564666" sldId="273"/>
            <ac:spMk id="9" creationId="{E3171D7E-E295-5BF8-7A60-F1D2A8F58886}"/>
          </ac:spMkLst>
        </pc:spChg>
        <pc:spChg chg="del mod">
          <ac:chgData name="ADRIANO SAMPAIO DOS SANTOS" userId="847338a93f5265d6" providerId="LiveId" clId="{833F5395-A79B-49C2-B3F9-274DE6D7926C}" dt="2022-11-30T12:02:43.090" v="220" actId="478"/>
          <ac:spMkLst>
            <pc:docMk/>
            <pc:sldMk cId="2835564666" sldId="273"/>
            <ac:spMk id="10" creationId="{95672A77-7C76-4EE3-915C-3F938A5541F6}"/>
          </ac:spMkLst>
        </pc:spChg>
        <pc:spChg chg="del">
          <ac:chgData name="ADRIANO SAMPAIO DOS SANTOS" userId="847338a93f5265d6" providerId="LiveId" clId="{833F5395-A79B-49C2-B3F9-274DE6D7926C}" dt="2022-11-30T12:02:46.528" v="221" actId="478"/>
          <ac:spMkLst>
            <pc:docMk/>
            <pc:sldMk cId="2835564666" sldId="273"/>
            <ac:spMk id="11" creationId="{7C6F7E4D-83C0-4639-86F1-E55676586CA5}"/>
          </ac:spMkLst>
        </pc:spChg>
        <pc:picChg chg="mod">
          <ac:chgData name="ADRIANO SAMPAIO DOS SANTOS" userId="847338a93f5265d6" providerId="LiveId" clId="{833F5395-A79B-49C2-B3F9-274DE6D7926C}" dt="2022-11-30T13:04:24.489" v="843" actId="1036"/>
          <ac:picMkLst>
            <pc:docMk/>
            <pc:sldMk cId="2835564666" sldId="273"/>
            <ac:picMk id="6" creationId="{DB1536E4-F5E4-A4CB-D9C5-844DBC7456EE}"/>
          </ac:picMkLst>
        </pc:picChg>
      </pc:sldChg>
      <pc:sldChg chg="add del">
        <pc:chgData name="ADRIANO SAMPAIO DOS SANTOS" userId="847338a93f5265d6" providerId="LiveId" clId="{833F5395-A79B-49C2-B3F9-274DE6D7926C}" dt="2022-11-30T12:03:08.774" v="223" actId="47"/>
        <pc:sldMkLst>
          <pc:docMk/>
          <pc:sldMk cId="3485077948" sldId="274"/>
        </pc:sldMkLst>
      </pc:sldChg>
      <pc:sldChg chg="modSp add mod">
        <pc:chgData name="ADRIANO SAMPAIO DOS SANTOS" userId="847338a93f5265d6" providerId="LiveId" clId="{833F5395-A79B-49C2-B3F9-274DE6D7926C}" dt="2022-11-30T13:07:49.071" v="844" actId="207"/>
        <pc:sldMkLst>
          <pc:docMk/>
          <pc:sldMk cId="3542799390" sldId="274"/>
        </pc:sldMkLst>
        <pc:spChg chg="mod">
          <ac:chgData name="ADRIANO SAMPAIO DOS SANTOS" userId="847338a93f5265d6" providerId="LiveId" clId="{833F5395-A79B-49C2-B3F9-274DE6D7926C}" dt="2022-11-30T13:07:49.071" v="844" actId="207"/>
          <ac:spMkLst>
            <pc:docMk/>
            <pc:sldMk cId="3542799390" sldId="274"/>
            <ac:spMk id="3" creationId="{9D9F6C72-A6CB-6FEA-1689-354F3259CBCF}"/>
          </ac:spMkLst>
        </pc:spChg>
        <pc:picChg chg="mod">
          <ac:chgData name="ADRIANO SAMPAIO DOS SANTOS" userId="847338a93f5265d6" providerId="LiveId" clId="{833F5395-A79B-49C2-B3F9-274DE6D7926C}" dt="2022-11-30T12:04:17.883" v="273" actId="1076"/>
          <ac:picMkLst>
            <pc:docMk/>
            <pc:sldMk cId="3542799390" sldId="274"/>
            <ac:picMk id="6" creationId="{DB1536E4-F5E4-A4CB-D9C5-844DBC7456EE}"/>
          </ac:picMkLst>
        </pc:picChg>
      </pc:sldChg>
      <pc:sldChg chg="add del">
        <pc:chgData name="ADRIANO SAMPAIO DOS SANTOS" userId="847338a93f5265d6" providerId="LiveId" clId="{833F5395-A79B-49C2-B3F9-274DE6D7926C}" dt="2022-11-30T12:03:09.670" v="224" actId="47"/>
        <pc:sldMkLst>
          <pc:docMk/>
          <pc:sldMk cId="1333030183" sldId="275"/>
        </pc:sldMkLst>
      </pc:sldChg>
      <pc:sldChg chg="addSp delSp modSp add mod ord">
        <pc:chgData name="ADRIANO SAMPAIO DOS SANTOS" userId="847338a93f5265d6" providerId="LiveId" clId="{833F5395-A79B-49C2-B3F9-274DE6D7926C}" dt="2022-11-30T13:08:03.974" v="849" actId="207"/>
        <pc:sldMkLst>
          <pc:docMk/>
          <pc:sldMk cId="3297410157" sldId="275"/>
        </pc:sldMkLst>
        <pc:spChg chg="del">
          <ac:chgData name="ADRIANO SAMPAIO DOS SANTOS" userId="847338a93f5265d6" providerId="LiveId" clId="{833F5395-A79B-49C2-B3F9-274DE6D7926C}" dt="2022-11-30T12:05:24.113" v="309" actId="478"/>
          <ac:spMkLst>
            <pc:docMk/>
            <pc:sldMk cId="3297410157" sldId="275"/>
            <ac:spMk id="3" creationId="{9D9F6C72-A6CB-6FEA-1689-354F3259CBCF}"/>
          </ac:spMkLst>
        </pc:spChg>
        <pc:spChg chg="add mod">
          <ac:chgData name="ADRIANO SAMPAIO DOS SANTOS" userId="847338a93f5265d6" providerId="LiveId" clId="{833F5395-A79B-49C2-B3F9-274DE6D7926C}" dt="2022-11-30T13:08:03.974" v="849" actId="207"/>
          <ac:spMkLst>
            <pc:docMk/>
            <pc:sldMk cId="3297410157" sldId="275"/>
            <ac:spMk id="4" creationId="{F68C0E33-9C0E-E959-A508-ACE37F0299A7}"/>
          </ac:spMkLst>
        </pc:spChg>
        <pc:graphicFrameChg chg="add del modGraphic">
          <ac:chgData name="ADRIANO SAMPAIO DOS SANTOS" userId="847338a93f5265d6" providerId="LiveId" clId="{833F5395-A79B-49C2-B3F9-274DE6D7926C}" dt="2022-11-30T13:07:53.733" v="848" actId="27309"/>
          <ac:graphicFrameMkLst>
            <pc:docMk/>
            <pc:sldMk cId="3297410157" sldId="275"/>
            <ac:graphicFrameMk id="7" creationId="{3EB039A3-1275-96C1-1F04-396356979E41}"/>
          </ac:graphicFrameMkLst>
        </pc:graphicFrameChg>
      </pc:sldChg>
      <pc:sldChg chg="add del">
        <pc:chgData name="ADRIANO SAMPAIO DOS SANTOS" userId="847338a93f5265d6" providerId="LiveId" clId="{833F5395-A79B-49C2-B3F9-274DE6D7926C}" dt="2022-11-30T12:03:10.319" v="225" actId="47"/>
        <pc:sldMkLst>
          <pc:docMk/>
          <pc:sldMk cId="3506070908" sldId="276"/>
        </pc:sldMkLst>
      </pc:sldChg>
      <pc:sldChg chg="modSp add mod">
        <pc:chgData name="ADRIANO SAMPAIO DOS SANTOS" userId="847338a93f5265d6" providerId="LiveId" clId="{833F5395-A79B-49C2-B3F9-274DE6D7926C}" dt="2022-11-30T13:08:28.040" v="850" actId="207"/>
        <pc:sldMkLst>
          <pc:docMk/>
          <pc:sldMk cId="3538793798" sldId="276"/>
        </pc:sldMkLst>
        <pc:spChg chg="mod">
          <ac:chgData name="ADRIANO SAMPAIO DOS SANTOS" userId="847338a93f5265d6" providerId="LiveId" clId="{833F5395-A79B-49C2-B3F9-274DE6D7926C}" dt="2022-11-30T13:08:28.040" v="850" actId="207"/>
          <ac:spMkLst>
            <pc:docMk/>
            <pc:sldMk cId="3538793798" sldId="276"/>
            <ac:spMk id="3" creationId="{9D9F6C72-A6CB-6FEA-1689-354F3259CBCF}"/>
          </ac:spMkLst>
        </pc:spChg>
        <pc:picChg chg="mod">
          <ac:chgData name="ADRIANO SAMPAIO DOS SANTOS" userId="847338a93f5265d6" providerId="LiveId" clId="{833F5395-A79B-49C2-B3F9-274DE6D7926C}" dt="2022-11-30T12:06:01.363" v="344" actId="1076"/>
          <ac:picMkLst>
            <pc:docMk/>
            <pc:sldMk cId="3538793798" sldId="276"/>
            <ac:picMk id="6" creationId="{DB1536E4-F5E4-A4CB-D9C5-844DBC7456EE}"/>
          </ac:picMkLst>
        </pc:picChg>
      </pc:sldChg>
      <pc:sldChg chg="add del">
        <pc:chgData name="ADRIANO SAMPAIO DOS SANTOS" userId="847338a93f5265d6" providerId="LiveId" clId="{833F5395-A79B-49C2-B3F9-274DE6D7926C}" dt="2022-11-30T12:03:11.273" v="226" actId="47"/>
        <pc:sldMkLst>
          <pc:docMk/>
          <pc:sldMk cId="1855273139" sldId="277"/>
        </pc:sldMkLst>
      </pc:sldChg>
      <pc:sldChg chg="addSp delSp modSp add mod">
        <pc:chgData name="ADRIANO SAMPAIO DOS SANTOS" userId="847338a93f5265d6" providerId="LiveId" clId="{833F5395-A79B-49C2-B3F9-274DE6D7926C}" dt="2022-11-30T13:08:33.964" v="851" actId="207"/>
        <pc:sldMkLst>
          <pc:docMk/>
          <pc:sldMk cId="2617924945" sldId="277"/>
        </pc:sldMkLst>
        <pc:spChg chg="del mod">
          <ac:chgData name="ADRIANO SAMPAIO DOS SANTOS" userId="847338a93f5265d6" providerId="LiveId" clId="{833F5395-A79B-49C2-B3F9-274DE6D7926C}" dt="2022-11-30T12:07:10.042" v="356" actId="478"/>
          <ac:spMkLst>
            <pc:docMk/>
            <pc:sldMk cId="2617924945" sldId="277"/>
            <ac:spMk id="3" creationId="{9D9F6C72-A6CB-6FEA-1689-354F3259CBCF}"/>
          </ac:spMkLst>
        </pc:spChg>
        <pc:spChg chg="add del mod">
          <ac:chgData name="ADRIANO SAMPAIO DOS SANTOS" userId="847338a93f5265d6" providerId="LiveId" clId="{833F5395-A79B-49C2-B3F9-274DE6D7926C}" dt="2022-11-30T12:03:32.196" v="232"/>
          <ac:spMkLst>
            <pc:docMk/>
            <pc:sldMk cId="2617924945" sldId="277"/>
            <ac:spMk id="4" creationId="{44B6B56D-8DDD-B7A5-B0F1-CAC573037F74}"/>
          </ac:spMkLst>
        </pc:spChg>
        <pc:spChg chg="add del mod">
          <ac:chgData name="ADRIANO SAMPAIO DOS SANTOS" userId="847338a93f5265d6" providerId="LiveId" clId="{833F5395-A79B-49C2-B3F9-274DE6D7926C}" dt="2022-11-30T12:07:14.222" v="358" actId="478"/>
          <ac:spMkLst>
            <pc:docMk/>
            <pc:sldMk cId="2617924945" sldId="277"/>
            <ac:spMk id="5" creationId="{1FB6A8E3-80BC-2FB1-1A5C-18E7612C60CC}"/>
          </ac:spMkLst>
        </pc:spChg>
        <pc:spChg chg="add mod">
          <ac:chgData name="ADRIANO SAMPAIO DOS SANTOS" userId="847338a93f5265d6" providerId="LiveId" clId="{833F5395-A79B-49C2-B3F9-274DE6D7926C}" dt="2022-11-30T13:08:33.964" v="851" actId="207"/>
          <ac:spMkLst>
            <pc:docMk/>
            <pc:sldMk cId="2617924945" sldId="277"/>
            <ac:spMk id="7" creationId="{0EFE9DE4-7836-9457-71BE-CB75391E5D3F}"/>
          </ac:spMkLst>
        </pc:spChg>
        <pc:spChg chg="add del mod">
          <ac:chgData name="ADRIANO SAMPAIO DOS SANTOS" userId="847338a93f5265d6" providerId="LiveId" clId="{833F5395-A79B-49C2-B3F9-274DE6D7926C}" dt="2022-11-30T12:07:59.062" v="380"/>
          <ac:spMkLst>
            <pc:docMk/>
            <pc:sldMk cId="2617924945" sldId="277"/>
            <ac:spMk id="8" creationId="{16FCF4E1-FDF9-B5B3-1DF5-F66FB6B1EE72}"/>
          </ac:spMkLst>
        </pc:spChg>
      </pc:sldChg>
      <pc:sldChg chg="addSp delSp modSp add mod">
        <pc:chgData name="ADRIANO SAMPAIO DOS SANTOS" userId="847338a93f5265d6" providerId="LiveId" clId="{833F5395-A79B-49C2-B3F9-274DE6D7926C}" dt="2022-11-30T13:08:40.645" v="852" actId="207"/>
        <pc:sldMkLst>
          <pc:docMk/>
          <pc:sldMk cId="2571493847" sldId="278"/>
        </pc:sldMkLst>
        <pc:spChg chg="mod">
          <ac:chgData name="ADRIANO SAMPAIO DOS SANTOS" userId="847338a93f5265d6" providerId="LiveId" clId="{833F5395-A79B-49C2-B3F9-274DE6D7926C}" dt="2022-11-30T13:08:40.645" v="852" actId="207"/>
          <ac:spMkLst>
            <pc:docMk/>
            <pc:sldMk cId="2571493847" sldId="278"/>
            <ac:spMk id="7" creationId="{0EFE9DE4-7836-9457-71BE-CB75391E5D3F}"/>
          </ac:spMkLst>
        </pc:spChg>
        <pc:picChg chg="add del mod">
          <ac:chgData name="ADRIANO SAMPAIO DOS SANTOS" userId="847338a93f5265d6" providerId="LiveId" clId="{833F5395-A79B-49C2-B3F9-274DE6D7926C}" dt="2022-11-30T12:13:51.825" v="450" actId="478"/>
          <ac:picMkLst>
            <pc:docMk/>
            <pc:sldMk cId="2571493847" sldId="278"/>
            <ac:picMk id="3" creationId="{F9C9143E-87A4-55CF-0FBE-5B0C9550ABE9}"/>
          </ac:picMkLst>
        </pc:picChg>
        <pc:picChg chg="add del mod">
          <ac:chgData name="ADRIANO SAMPAIO DOS SANTOS" userId="847338a93f5265d6" providerId="LiveId" clId="{833F5395-A79B-49C2-B3F9-274DE6D7926C}" dt="2022-11-30T12:13:53.230" v="451" actId="478"/>
          <ac:picMkLst>
            <pc:docMk/>
            <pc:sldMk cId="2571493847" sldId="278"/>
            <ac:picMk id="4" creationId="{A83D5AD2-2F48-1759-5BB6-2FBE3C29127D}"/>
          </ac:picMkLst>
        </pc:picChg>
        <pc:picChg chg="add del mod">
          <ac:chgData name="ADRIANO SAMPAIO DOS SANTOS" userId="847338a93f5265d6" providerId="LiveId" clId="{833F5395-A79B-49C2-B3F9-274DE6D7926C}" dt="2022-11-30T12:13:54.690" v="452" actId="478"/>
          <ac:picMkLst>
            <pc:docMk/>
            <pc:sldMk cId="2571493847" sldId="278"/>
            <ac:picMk id="5" creationId="{8EE54D77-E334-B8E6-CE8A-F65F7AB86C42}"/>
          </ac:picMkLst>
        </pc:picChg>
        <pc:picChg chg="mod">
          <ac:chgData name="ADRIANO SAMPAIO DOS SANTOS" userId="847338a93f5265d6" providerId="LiveId" clId="{833F5395-A79B-49C2-B3F9-274DE6D7926C}" dt="2022-11-30T12:12:41.321" v="446" actId="1076"/>
          <ac:picMkLst>
            <pc:docMk/>
            <pc:sldMk cId="2571493847" sldId="278"/>
            <ac:picMk id="6" creationId="{DB1536E4-F5E4-A4CB-D9C5-844DBC7456EE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14:56.845" v="469" actId="1076"/>
        <pc:sldMkLst>
          <pc:docMk/>
          <pc:sldMk cId="165324558" sldId="279"/>
        </pc:sldMkLst>
        <pc:spChg chg="del mod">
          <ac:chgData name="ADRIANO SAMPAIO DOS SANTOS" userId="847338a93f5265d6" providerId="LiveId" clId="{833F5395-A79B-49C2-B3F9-274DE6D7926C}" dt="2022-11-30T12:14:20.735" v="462" actId="478"/>
          <ac:spMkLst>
            <pc:docMk/>
            <pc:sldMk cId="165324558" sldId="279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14:56.845" v="469" actId="1076"/>
          <ac:picMkLst>
            <pc:docMk/>
            <pc:sldMk cId="165324558" sldId="279"/>
            <ac:picMk id="3" creationId="{EFC99BE8-D59C-D79B-7AF9-B16188DE75EB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15:48.925" v="476" actId="14100"/>
        <pc:sldMkLst>
          <pc:docMk/>
          <pc:sldMk cId="738005192" sldId="280"/>
        </pc:sldMkLst>
        <pc:spChg chg="del">
          <ac:chgData name="ADRIANO SAMPAIO DOS SANTOS" userId="847338a93f5265d6" providerId="LiveId" clId="{833F5395-A79B-49C2-B3F9-274DE6D7926C}" dt="2022-11-30T12:15:23.144" v="470" actId="478"/>
          <ac:spMkLst>
            <pc:docMk/>
            <pc:sldMk cId="738005192" sldId="280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15:48.925" v="476" actId="14100"/>
          <ac:picMkLst>
            <pc:docMk/>
            <pc:sldMk cId="738005192" sldId="280"/>
            <ac:picMk id="3" creationId="{5BA5039A-C00A-6710-DDF6-17A1AA733B81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16:40.240" v="482" actId="14100"/>
        <pc:sldMkLst>
          <pc:docMk/>
          <pc:sldMk cId="3717361792" sldId="281"/>
        </pc:sldMkLst>
        <pc:spChg chg="del">
          <ac:chgData name="ADRIANO SAMPAIO DOS SANTOS" userId="847338a93f5265d6" providerId="LiveId" clId="{833F5395-A79B-49C2-B3F9-274DE6D7926C}" dt="2022-11-30T12:16:14.287" v="477" actId="478"/>
          <ac:spMkLst>
            <pc:docMk/>
            <pc:sldMk cId="3717361792" sldId="281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16:40.240" v="482" actId="14100"/>
          <ac:picMkLst>
            <pc:docMk/>
            <pc:sldMk cId="3717361792" sldId="281"/>
            <ac:picMk id="3" creationId="{DE4FC72E-FBD2-66E9-353B-56BEDBF0746E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25:32.971" v="552" actId="1076"/>
        <pc:sldMkLst>
          <pc:docMk/>
          <pc:sldMk cId="2868319199" sldId="282"/>
        </pc:sldMkLst>
        <pc:spChg chg="del">
          <ac:chgData name="ADRIANO SAMPAIO DOS SANTOS" userId="847338a93f5265d6" providerId="LiveId" clId="{833F5395-A79B-49C2-B3F9-274DE6D7926C}" dt="2022-11-30T12:17:03.789" v="483" actId="478"/>
          <ac:spMkLst>
            <pc:docMk/>
            <pc:sldMk cId="2868319199" sldId="282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17:35.815" v="488" actId="14100"/>
          <ac:picMkLst>
            <pc:docMk/>
            <pc:sldMk cId="2868319199" sldId="282"/>
            <ac:picMk id="3" creationId="{784293BF-982B-75F7-9475-FB01C1797C57}"/>
          </ac:picMkLst>
        </pc:picChg>
        <pc:picChg chg="mod">
          <ac:chgData name="ADRIANO SAMPAIO DOS SANTOS" userId="847338a93f5265d6" providerId="LiveId" clId="{833F5395-A79B-49C2-B3F9-274DE6D7926C}" dt="2022-11-30T12:25:32.971" v="552" actId="1076"/>
          <ac:picMkLst>
            <pc:docMk/>
            <pc:sldMk cId="2868319199" sldId="282"/>
            <ac:picMk id="6" creationId="{DB1536E4-F5E4-A4CB-D9C5-844DBC7456EE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19:06.599" v="501" actId="14100"/>
        <pc:sldMkLst>
          <pc:docMk/>
          <pc:sldMk cId="818682906" sldId="283"/>
        </pc:sldMkLst>
        <pc:spChg chg="del">
          <ac:chgData name="ADRIANO SAMPAIO DOS SANTOS" userId="847338a93f5265d6" providerId="LiveId" clId="{833F5395-A79B-49C2-B3F9-274DE6D7926C}" dt="2022-11-30T12:18:45.528" v="496" actId="478"/>
          <ac:spMkLst>
            <pc:docMk/>
            <pc:sldMk cId="818682906" sldId="283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19:06.599" v="501" actId="14100"/>
          <ac:picMkLst>
            <pc:docMk/>
            <pc:sldMk cId="818682906" sldId="283"/>
            <ac:picMk id="3" creationId="{62950B37-D6D7-AF8A-8C84-ECC015152CFD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20:32.541" v="506" actId="14100"/>
        <pc:sldMkLst>
          <pc:docMk/>
          <pc:sldMk cId="4125551401" sldId="284"/>
        </pc:sldMkLst>
        <pc:spChg chg="del">
          <ac:chgData name="ADRIANO SAMPAIO DOS SANTOS" userId="847338a93f5265d6" providerId="LiveId" clId="{833F5395-A79B-49C2-B3F9-274DE6D7926C}" dt="2022-11-30T12:20:15.477" v="502" actId="478"/>
          <ac:spMkLst>
            <pc:docMk/>
            <pc:sldMk cId="4125551401" sldId="284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20:32.541" v="506" actId="14100"/>
          <ac:picMkLst>
            <pc:docMk/>
            <pc:sldMk cId="4125551401" sldId="284"/>
            <ac:picMk id="3" creationId="{961C4A8C-FF29-F43A-52C9-DEB0A077320E}"/>
          </ac:picMkLst>
        </pc:picChg>
      </pc:sldChg>
      <pc:sldChg chg="new del">
        <pc:chgData name="ADRIANO SAMPAIO DOS SANTOS" userId="847338a93f5265d6" providerId="LiveId" clId="{833F5395-A79B-49C2-B3F9-274DE6D7926C}" dt="2022-11-30T12:56:59.359" v="821" actId="47"/>
        <pc:sldMkLst>
          <pc:docMk/>
          <pc:sldMk cId="2214856295" sldId="285"/>
        </pc:sldMkLst>
      </pc:sldChg>
      <pc:sldChg chg="add del">
        <pc:chgData name="ADRIANO SAMPAIO DOS SANTOS" userId="847338a93f5265d6" providerId="LiveId" clId="{833F5395-A79B-49C2-B3F9-274DE6D7926C}" dt="2022-11-30T12:57:00.299" v="822" actId="47"/>
        <pc:sldMkLst>
          <pc:docMk/>
          <pc:sldMk cId="3273203483" sldId="286"/>
        </pc:sldMkLst>
      </pc:sldChg>
      <pc:sldChg chg="addSp delSp modSp add mod">
        <pc:chgData name="ADRIANO SAMPAIO DOS SANTOS" userId="847338a93f5265d6" providerId="LiveId" clId="{833F5395-A79B-49C2-B3F9-274DE6D7926C}" dt="2022-11-30T12:21:12.823" v="511" actId="14100"/>
        <pc:sldMkLst>
          <pc:docMk/>
          <pc:sldMk cId="1658034975" sldId="287"/>
        </pc:sldMkLst>
        <pc:spChg chg="del">
          <ac:chgData name="ADRIANO SAMPAIO DOS SANTOS" userId="847338a93f5265d6" providerId="LiveId" clId="{833F5395-A79B-49C2-B3F9-274DE6D7926C}" dt="2022-11-30T12:20:56.160" v="507" actId="478"/>
          <ac:spMkLst>
            <pc:docMk/>
            <pc:sldMk cId="1658034975" sldId="287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21:12.823" v="511" actId="14100"/>
          <ac:picMkLst>
            <pc:docMk/>
            <pc:sldMk cId="1658034975" sldId="287"/>
            <ac:picMk id="3" creationId="{43D56D9A-A714-67CC-2C87-DA417FBFD952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3:01:49.550" v="839" actId="14100"/>
        <pc:sldMkLst>
          <pc:docMk/>
          <pc:sldMk cId="570618428" sldId="288"/>
        </pc:sldMkLst>
        <pc:spChg chg="del">
          <ac:chgData name="ADRIANO SAMPAIO DOS SANTOS" userId="847338a93f5265d6" providerId="LiveId" clId="{833F5395-A79B-49C2-B3F9-274DE6D7926C}" dt="2022-11-30T12:21:32.476" v="512" actId="478"/>
          <ac:spMkLst>
            <pc:docMk/>
            <pc:sldMk cId="570618428" sldId="288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3:01:49.550" v="839" actId="14100"/>
          <ac:picMkLst>
            <pc:docMk/>
            <pc:sldMk cId="570618428" sldId="288"/>
            <ac:picMk id="3" creationId="{81538E5D-AF3B-B333-5A75-D8DF4BD47B03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23:59.632" v="522" actId="14100"/>
        <pc:sldMkLst>
          <pc:docMk/>
          <pc:sldMk cId="2549899400" sldId="289"/>
        </pc:sldMkLst>
        <pc:spChg chg="del">
          <ac:chgData name="ADRIANO SAMPAIO DOS SANTOS" userId="847338a93f5265d6" providerId="LiveId" clId="{833F5395-A79B-49C2-B3F9-274DE6D7926C}" dt="2022-11-30T12:23:39.240" v="517" actId="478"/>
          <ac:spMkLst>
            <pc:docMk/>
            <pc:sldMk cId="2549899400" sldId="289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23:59.632" v="522" actId="14100"/>
          <ac:picMkLst>
            <pc:docMk/>
            <pc:sldMk cId="2549899400" sldId="289"/>
            <ac:picMk id="3" creationId="{29A4F1ED-081A-A22D-9505-84D280286DBB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25:16.386" v="550" actId="14100"/>
        <pc:sldMkLst>
          <pc:docMk/>
          <pc:sldMk cId="1663722276" sldId="290"/>
        </pc:sldMkLst>
        <pc:spChg chg="del">
          <ac:chgData name="ADRIANO SAMPAIO DOS SANTOS" userId="847338a93f5265d6" providerId="LiveId" clId="{833F5395-A79B-49C2-B3F9-274DE6D7926C}" dt="2022-11-30T12:24:43.783" v="541" actId="478"/>
          <ac:spMkLst>
            <pc:docMk/>
            <pc:sldMk cId="1663722276" sldId="290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25:16.386" v="550" actId="14100"/>
          <ac:picMkLst>
            <pc:docMk/>
            <pc:sldMk cId="1663722276" sldId="290"/>
            <ac:picMk id="3" creationId="{15CB600F-5A94-CB8E-0B9C-D18F15D8357D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3:08:53.280" v="853" actId="207"/>
        <pc:sldMkLst>
          <pc:docMk/>
          <pc:sldMk cId="2801459695" sldId="291"/>
        </pc:sldMkLst>
        <pc:spChg chg="add mod">
          <ac:chgData name="ADRIANO SAMPAIO DOS SANTOS" userId="847338a93f5265d6" providerId="LiveId" clId="{833F5395-A79B-49C2-B3F9-274DE6D7926C}" dt="2022-11-30T13:08:53.280" v="853" actId="207"/>
          <ac:spMkLst>
            <pc:docMk/>
            <pc:sldMk cId="2801459695" sldId="291"/>
            <ac:spMk id="3" creationId="{09086D6D-C6AE-B4DF-BA58-7FFD905CD24E}"/>
          </ac:spMkLst>
        </pc:spChg>
        <pc:spChg chg="del">
          <ac:chgData name="ADRIANO SAMPAIO DOS SANTOS" userId="847338a93f5265d6" providerId="LiveId" clId="{833F5395-A79B-49C2-B3F9-274DE6D7926C}" dt="2022-11-30T12:25:59.057" v="555" actId="478"/>
          <ac:spMkLst>
            <pc:docMk/>
            <pc:sldMk cId="2801459695" sldId="291"/>
            <ac:spMk id="7" creationId="{0EFE9DE4-7836-9457-71BE-CB75391E5D3F}"/>
          </ac:spMkLst>
        </pc:spChg>
        <pc:picChg chg="mod">
          <ac:chgData name="ADRIANO SAMPAIO DOS SANTOS" userId="847338a93f5265d6" providerId="LiveId" clId="{833F5395-A79B-49C2-B3F9-274DE6D7926C}" dt="2022-11-30T12:25:56.131" v="554" actId="1076"/>
          <ac:picMkLst>
            <pc:docMk/>
            <pc:sldMk cId="2801459695" sldId="291"/>
            <ac:picMk id="6" creationId="{DB1536E4-F5E4-A4CB-D9C5-844DBC7456EE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28:53.857" v="568" actId="14100"/>
        <pc:sldMkLst>
          <pc:docMk/>
          <pc:sldMk cId="522074820" sldId="292"/>
        </pc:sldMkLst>
        <pc:spChg chg="del">
          <ac:chgData name="ADRIANO SAMPAIO DOS SANTOS" userId="847338a93f5265d6" providerId="LiveId" clId="{833F5395-A79B-49C2-B3F9-274DE6D7926C}" dt="2022-11-30T12:28:02.910" v="559" actId="478"/>
          <ac:spMkLst>
            <pc:docMk/>
            <pc:sldMk cId="522074820" sldId="292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28:53.857" v="568" actId="14100"/>
          <ac:picMkLst>
            <pc:docMk/>
            <pc:sldMk cId="522074820" sldId="292"/>
            <ac:picMk id="4" creationId="{4280697C-3D01-E993-8D64-F328D7E86359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30:48.838" v="578" actId="1076"/>
        <pc:sldMkLst>
          <pc:docMk/>
          <pc:sldMk cId="335675569" sldId="293"/>
        </pc:sldMkLst>
        <pc:spChg chg="del">
          <ac:chgData name="ADRIANO SAMPAIO DOS SANTOS" userId="847338a93f5265d6" providerId="LiveId" clId="{833F5395-A79B-49C2-B3F9-274DE6D7926C}" dt="2022-11-30T12:30:43.057" v="577" actId="478"/>
          <ac:spMkLst>
            <pc:docMk/>
            <pc:sldMk cId="335675569" sldId="293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30:48.838" v="578" actId="1076"/>
          <ac:picMkLst>
            <pc:docMk/>
            <pc:sldMk cId="335675569" sldId="293"/>
            <ac:picMk id="4" creationId="{1FC1CE1C-491A-1317-98AF-7B6F07F9E29B}"/>
          </ac:picMkLst>
        </pc:picChg>
        <pc:picChg chg="mod">
          <ac:chgData name="ADRIANO SAMPAIO DOS SANTOS" userId="847338a93f5265d6" providerId="LiveId" clId="{833F5395-A79B-49C2-B3F9-274DE6D7926C}" dt="2022-11-30T12:30:37.525" v="575" actId="1076"/>
          <ac:picMkLst>
            <pc:docMk/>
            <pc:sldMk cId="335675569" sldId="293"/>
            <ac:picMk id="6" creationId="{DB1536E4-F5E4-A4CB-D9C5-844DBC7456EE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32:16.070" v="584" actId="14100"/>
        <pc:sldMkLst>
          <pc:docMk/>
          <pc:sldMk cId="1959641146" sldId="294"/>
        </pc:sldMkLst>
        <pc:spChg chg="del">
          <ac:chgData name="ADRIANO SAMPAIO DOS SANTOS" userId="847338a93f5265d6" providerId="LiveId" clId="{833F5395-A79B-49C2-B3F9-274DE6D7926C}" dt="2022-11-30T12:32:09.328" v="583" actId="478"/>
          <ac:spMkLst>
            <pc:docMk/>
            <pc:sldMk cId="1959641146" sldId="294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32:16.070" v="584" actId="14100"/>
          <ac:picMkLst>
            <pc:docMk/>
            <pc:sldMk cId="1959641146" sldId="294"/>
            <ac:picMk id="4" creationId="{B1034A73-638A-5E44-0C00-8E13EA3A2C6D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34:33.070" v="592" actId="14100"/>
        <pc:sldMkLst>
          <pc:docMk/>
          <pc:sldMk cId="3281753917" sldId="295"/>
        </pc:sldMkLst>
        <pc:spChg chg="del">
          <ac:chgData name="ADRIANO SAMPAIO DOS SANTOS" userId="847338a93f5265d6" providerId="LiveId" clId="{833F5395-A79B-49C2-B3F9-274DE6D7926C}" dt="2022-11-30T12:33:42.086" v="585" actId="478"/>
          <ac:spMkLst>
            <pc:docMk/>
            <pc:sldMk cId="3281753917" sldId="295"/>
            <ac:spMk id="7" creationId="{0EFE9DE4-7836-9457-71BE-CB75391E5D3F}"/>
          </ac:spMkLst>
        </pc:spChg>
        <pc:picChg chg="add del">
          <ac:chgData name="ADRIANO SAMPAIO DOS SANTOS" userId="847338a93f5265d6" providerId="LiveId" clId="{833F5395-A79B-49C2-B3F9-274DE6D7926C}" dt="2022-11-30T12:33:48.743" v="587" actId="22"/>
          <ac:picMkLst>
            <pc:docMk/>
            <pc:sldMk cId="3281753917" sldId="295"/>
            <ac:picMk id="4" creationId="{9EE83C1C-1864-43D8-916E-814D85EF11B1}"/>
          </ac:picMkLst>
        </pc:picChg>
        <pc:picChg chg="add mod">
          <ac:chgData name="ADRIANO SAMPAIO DOS SANTOS" userId="847338a93f5265d6" providerId="LiveId" clId="{833F5395-A79B-49C2-B3F9-274DE6D7926C}" dt="2022-11-30T12:34:33.070" v="592" actId="14100"/>
          <ac:picMkLst>
            <pc:docMk/>
            <pc:sldMk cId="3281753917" sldId="295"/>
            <ac:picMk id="8" creationId="{F0804E88-9AE5-5175-4EFE-BEE4C1838EE9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35:58.048" v="600" actId="14100"/>
        <pc:sldMkLst>
          <pc:docMk/>
          <pc:sldMk cId="2777932478" sldId="296"/>
        </pc:sldMkLst>
        <pc:spChg chg="del mod">
          <ac:chgData name="ADRIANO SAMPAIO DOS SANTOS" userId="847338a93f5265d6" providerId="LiveId" clId="{833F5395-A79B-49C2-B3F9-274DE6D7926C}" dt="2022-11-30T12:35:39.492" v="594" actId="478"/>
          <ac:spMkLst>
            <pc:docMk/>
            <pc:sldMk cId="2777932478" sldId="296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35:58.048" v="600" actId="14100"/>
          <ac:picMkLst>
            <pc:docMk/>
            <pc:sldMk cId="2777932478" sldId="296"/>
            <ac:picMk id="4" creationId="{3A6E2183-852D-9529-8668-2E0DC9D39D86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40:16.213" v="613" actId="1076"/>
        <pc:sldMkLst>
          <pc:docMk/>
          <pc:sldMk cId="33489534" sldId="297"/>
        </pc:sldMkLst>
        <pc:spChg chg="del">
          <ac:chgData name="ADRIANO SAMPAIO DOS SANTOS" userId="847338a93f5265d6" providerId="LiveId" clId="{833F5395-A79B-49C2-B3F9-274DE6D7926C}" dt="2022-11-30T12:36:08.241" v="601" actId="478"/>
          <ac:spMkLst>
            <pc:docMk/>
            <pc:sldMk cId="33489534" sldId="297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40:16.213" v="613" actId="1076"/>
          <ac:picMkLst>
            <pc:docMk/>
            <pc:sldMk cId="33489534" sldId="297"/>
            <ac:picMk id="4" creationId="{C0523CA6-12F4-3844-DEA7-9711D6D30966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2:39:06.514" v="612" actId="14100"/>
        <pc:sldMkLst>
          <pc:docMk/>
          <pc:sldMk cId="2772581021" sldId="298"/>
        </pc:sldMkLst>
        <pc:spChg chg="del">
          <ac:chgData name="ADRIANO SAMPAIO DOS SANTOS" userId="847338a93f5265d6" providerId="LiveId" clId="{833F5395-A79B-49C2-B3F9-274DE6D7926C}" dt="2022-11-30T12:38:45.850" v="607" actId="478"/>
          <ac:spMkLst>
            <pc:docMk/>
            <pc:sldMk cId="2772581021" sldId="298"/>
            <ac:spMk id="7" creationId="{0EFE9DE4-7836-9457-71BE-CB75391E5D3F}"/>
          </ac:spMkLst>
        </pc:spChg>
        <pc:picChg chg="add mod">
          <ac:chgData name="ADRIANO SAMPAIO DOS SANTOS" userId="847338a93f5265d6" providerId="LiveId" clId="{833F5395-A79B-49C2-B3F9-274DE6D7926C}" dt="2022-11-30T12:39:06.514" v="612" actId="14100"/>
          <ac:picMkLst>
            <pc:docMk/>
            <pc:sldMk cId="2772581021" sldId="298"/>
            <ac:picMk id="3" creationId="{56D6FA93-B9CC-D477-0E69-069625EB15B9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3:09:15.509" v="855" actId="5793"/>
        <pc:sldMkLst>
          <pc:docMk/>
          <pc:sldMk cId="2118740216" sldId="299"/>
        </pc:sldMkLst>
        <pc:spChg chg="add mod">
          <ac:chgData name="ADRIANO SAMPAIO DOS SANTOS" userId="847338a93f5265d6" providerId="LiveId" clId="{833F5395-A79B-49C2-B3F9-274DE6D7926C}" dt="2022-11-30T13:09:15.509" v="855" actId="5793"/>
          <ac:spMkLst>
            <pc:docMk/>
            <pc:sldMk cId="2118740216" sldId="299"/>
            <ac:spMk id="3" creationId="{747C9CED-0D21-11AF-F857-383B24B7B158}"/>
          </ac:spMkLst>
        </pc:spChg>
        <pc:spChg chg="del">
          <ac:chgData name="ADRIANO SAMPAIO DOS SANTOS" userId="847338a93f5265d6" providerId="LiveId" clId="{833F5395-A79B-49C2-B3F9-274DE6D7926C}" dt="2022-11-30T12:50:37.401" v="614" actId="478"/>
          <ac:spMkLst>
            <pc:docMk/>
            <pc:sldMk cId="2118740216" sldId="299"/>
            <ac:spMk id="7" creationId="{0EFE9DE4-7836-9457-71BE-CB75391E5D3F}"/>
          </ac:spMkLst>
        </pc:spChg>
      </pc:sldChg>
      <pc:sldChg chg="addSp delSp modSp add mod">
        <pc:chgData name="ADRIANO SAMPAIO DOS SANTOS" userId="847338a93f5265d6" providerId="LiveId" clId="{833F5395-A79B-49C2-B3F9-274DE6D7926C}" dt="2022-11-30T13:09:22.230" v="856" actId="207"/>
        <pc:sldMkLst>
          <pc:docMk/>
          <pc:sldMk cId="549414933" sldId="300"/>
        </pc:sldMkLst>
        <pc:spChg chg="add mod">
          <ac:chgData name="ADRIANO SAMPAIO DOS SANTOS" userId="847338a93f5265d6" providerId="LiveId" clId="{833F5395-A79B-49C2-B3F9-274DE6D7926C}" dt="2022-11-30T13:09:22.230" v="856" actId="207"/>
          <ac:spMkLst>
            <pc:docMk/>
            <pc:sldMk cId="549414933" sldId="300"/>
            <ac:spMk id="3" creationId="{A5254BA6-5E2F-709E-B4BC-855467054BA4}"/>
          </ac:spMkLst>
        </pc:spChg>
        <pc:spChg chg="add del mod">
          <ac:chgData name="ADRIANO SAMPAIO DOS SANTOS" userId="847338a93f5265d6" providerId="LiveId" clId="{833F5395-A79B-49C2-B3F9-274DE6D7926C}" dt="2022-11-30T12:53:08.208" v="663" actId="21"/>
          <ac:spMkLst>
            <pc:docMk/>
            <pc:sldMk cId="549414933" sldId="300"/>
            <ac:spMk id="4" creationId="{68388F60-9ABC-7563-3DF5-F64CE178A3DF}"/>
          </ac:spMkLst>
        </pc:spChg>
        <pc:spChg chg="add del mod">
          <ac:chgData name="ADRIANO SAMPAIO DOS SANTOS" userId="847338a93f5265d6" providerId="LiveId" clId="{833F5395-A79B-49C2-B3F9-274DE6D7926C}" dt="2022-11-30T12:53:21.614" v="667" actId="21"/>
          <ac:spMkLst>
            <pc:docMk/>
            <pc:sldMk cId="549414933" sldId="300"/>
            <ac:spMk id="5" creationId="{1E2BCB6B-5126-A0FB-3D88-3326933C676E}"/>
          </ac:spMkLst>
        </pc:spChg>
        <pc:spChg chg="del">
          <ac:chgData name="ADRIANO SAMPAIO DOS SANTOS" userId="847338a93f5265d6" providerId="LiveId" clId="{833F5395-A79B-49C2-B3F9-274DE6D7926C}" dt="2022-11-30T12:51:48.219" v="656" actId="478"/>
          <ac:spMkLst>
            <pc:docMk/>
            <pc:sldMk cId="549414933" sldId="300"/>
            <ac:spMk id="7" creationId="{0EFE9DE4-7836-9457-71BE-CB75391E5D3F}"/>
          </ac:spMkLst>
        </pc:spChg>
        <pc:picChg chg="mod">
          <ac:chgData name="ADRIANO SAMPAIO DOS SANTOS" userId="847338a93f5265d6" providerId="LiveId" clId="{833F5395-A79B-49C2-B3F9-274DE6D7926C}" dt="2022-11-30T12:51:43.416" v="655" actId="1076"/>
          <ac:picMkLst>
            <pc:docMk/>
            <pc:sldMk cId="549414933" sldId="300"/>
            <ac:picMk id="6" creationId="{DB1536E4-F5E4-A4CB-D9C5-844DBC7456EE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3:09:27.950" v="857" actId="207"/>
        <pc:sldMkLst>
          <pc:docMk/>
          <pc:sldMk cId="3327864472" sldId="301"/>
        </pc:sldMkLst>
        <pc:spChg chg="add mod">
          <ac:chgData name="ADRIANO SAMPAIO DOS SANTOS" userId="847338a93f5265d6" providerId="LiveId" clId="{833F5395-A79B-49C2-B3F9-274DE6D7926C}" dt="2022-11-30T13:09:27.950" v="857" actId="207"/>
          <ac:spMkLst>
            <pc:docMk/>
            <pc:sldMk cId="3327864472" sldId="301"/>
            <ac:spMk id="3" creationId="{8F7A1395-4A4B-D461-7523-0AD6D27F899A}"/>
          </ac:spMkLst>
        </pc:spChg>
        <pc:spChg chg="del">
          <ac:chgData name="ADRIANO SAMPAIO DOS SANTOS" userId="847338a93f5265d6" providerId="LiveId" clId="{833F5395-A79B-49C2-B3F9-274DE6D7926C}" dt="2022-11-30T12:52:59.212" v="660" actId="478"/>
          <ac:spMkLst>
            <pc:docMk/>
            <pc:sldMk cId="3327864472" sldId="301"/>
            <ac:spMk id="7" creationId="{0EFE9DE4-7836-9457-71BE-CB75391E5D3F}"/>
          </ac:spMkLst>
        </pc:spChg>
        <pc:graphicFrameChg chg="add del modGraphic">
          <ac:chgData name="ADRIANO SAMPAIO DOS SANTOS" userId="847338a93f5265d6" providerId="LiveId" clId="{833F5395-A79B-49C2-B3F9-274DE6D7926C}" dt="2022-11-30T12:53:15.137" v="666" actId="27309"/>
          <ac:graphicFrameMkLst>
            <pc:docMk/>
            <pc:sldMk cId="3327864472" sldId="301"/>
            <ac:graphicFrameMk id="5" creationId="{77923647-2E1F-4EEE-433D-67C59C7FA130}"/>
          </ac:graphicFrameMkLst>
        </pc:graphicFrameChg>
        <pc:picChg chg="mod">
          <ac:chgData name="ADRIANO SAMPAIO DOS SANTOS" userId="847338a93f5265d6" providerId="LiveId" clId="{833F5395-A79B-49C2-B3F9-274DE6D7926C}" dt="2022-11-30T12:55:34.306" v="758" actId="1076"/>
          <ac:picMkLst>
            <pc:docMk/>
            <pc:sldMk cId="3327864472" sldId="301"/>
            <ac:picMk id="6" creationId="{DB1536E4-F5E4-A4CB-D9C5-844DBC7456EE}"/>
          </ac:picMkLst>
        </pc:picChg>
      </pc:sldChg>
      <pc:sldChg chg="addSp delSp modSp add mod">
        <pc:chgData name="ADRIANO SAMPAIO DOS SANTOS" userId="847338a93f5265d6" providerId="LiveId" clId="{833F5395-A79B-49C2-B3F9-274DE6D7926C}" dt="2022-11-30T13:09:34.560" v="858" actId="207"/>
        <pc:sldMkLst>
          <pc:docMk/>
          <pc:sldMk cId="3090245587" sldId="302"/>
        </pc:sldMkLst>
        <pc:spChg chg="add mod">
          <ac:chgData name="ADRIANO SAMPAIO DOS SANTOS" userId="847338a93f5265d6" providerId="LiveId" clId="{833F5395-A79B-49C2-B3F9-274DE6D7926C}" dt="2022-11-30T13:09:34.560" v="858" actId="207"/>
          <ac:spMkLst>
            <pc:docMk/>
            <pc:sldMk cId="3090245587" sldId="302"/>
            <ac:spMk id="3" creationId="{B1E2AE4A-85C0-AC9F-3688-B57DBE2FF538}"/>
          </ac:spMkLst>
        </pc:spChg>
        <pc:spChg chg="del">
          <ac:chgData name="ADRIANO SAMPAIO DOS SANTOS" userId="847338a93f5265d6" providerId="LiveId" clId="{833F5395-A79B-49C2-B3F9-274DE6D7926C}" dt="2022-11-30T12:53:28.540" v="669" actId="478"/>
          <ac:spMkLst>
            <pc:docMk/>
            <pc:sldMk cId="3090245587" sldId="302"/>
            <ac:spMk id="7" creationId="{0EFE9DE4-7836-9457-71BE-CB75391E5D3F}"/>
          </ac:spMkLst>
        </pc:spChg>
      </pc:sldChg>
      <pc:sldChg chg="modSp add mod">
        <pc:chgData name="ADRIANO SAMPAIO DOS SANTOS" userId="847338a93f5265d6" providerId="LiveId" clId="{833F5395-A79B-49C2-B3F9-274DE6D7926C}" dt="2022-11-30T13:09:41.263" v="859" actId="207"/>
        <pc:sldMkLst>
          <pc:docMk/>
          <pc:sldMk cId="585778414" sldId="303"/>
        </pc:sldMkLst>
        <pc:spChg chg="mod">
          <ac:chgData name="ADRIANO SAMPAIO DOS SANTOS" userId="847338a93f5265d6" providerId="LiveId" clId="{833F5395-A79B-49C2-B3F9-274DE6D7926C}" dt="2022-11-30T13:09:41.263" v="859" actId="207"/>
          <ac:spMkLst>
            <pc:docMk/>
            <pc:sldMk cId="585778414" sldId="303"/>
            <ac:spMk id="7" creationId="{0EFE9DE4-7836-9457-71BE-CB75391E5D3F}"/>
          </ac:spMkLst>
        </pc:spChg>
      </pc:sldChg>
      <pc:sldChg chg="add del">
        <pc:chgData name="ADRIANO SAMPAIO DOS SANTOS" userId="847338a93f5265d6" providerId="LiveId" clId="{833F5395-A79B-49C2-B3F9-274DE6D7926C}" dt="2022-11-30T12:56:53.480" v="816" actId="47"/>
        <pc:sldMkLst>
          <pc:docMk/>
          <pc:sldMk cId="3582668465" sldId="304"/>
        </pc:sldMkLst>
      </pc:sldChg>
      <pc:sldChg chg="add del">
        <pc:chgData name="ADRIANO SAMPAIO DOS SANTOS" userId="847338a93f5265d6" providerId="LiveId" clId="{833F5395-A79B-49C2-B3F9-274DE6D7926C}" dt="2022-11-30T12:56:54.995" v="817" actId="47"/>
        <pc:sldMkLst>
          <pc:docMk/>
          <pc:sldMk cId="1307103773" sldId="305"/>
        </pc:sldMkLst>
      </pc:sldChg>
      <pc:sldChg chg="add del">
        <pc:chgData name="ADRIANO SAMPAIO DOS SANTOS" userId="847338a93f5265d6" providerId="LiveId" clId="{833F5395-A79B-49C2-B3F9-274DE6D7926C}" dt="2022-11-30T12:56:55.953" v="818" actId="47"/>
        <pc:sldMkLst>
          <pc:docMk/>
          <pc:sldMk cId="2083936907" sldId="306"/>
        </pc:sldMkLst>
      </pc:sldChg>
      <pc:sldChg chg="add del">
        <pc:chgData name="ADRIANO SAMPAIO DOS SANTOS" userId="847338a93f5265d6" providerId="LiveId" clId="{833F5395-A79B-49C2-B3F9-274DE6D7926C}" dt="2022-11-30T12:56:57.431" v="819" actId="47"/>
        <pc:sldMkLst>
          <pc:docMk/>
          <pc:sldMk cId="3068525524" sldId="307"/>
        </pc:sldMkLst>
      </pc:sldChg>
      <pc:sldChg chg="add del">
        <pc:chgData name="ADRIANO SAMPAIO DOS SANTOS" userId="847338a93f5265d6" providerId="LiveId" clId="{833F5395-A79B-49C2-B3F9-274DE6D7926C}" dt="2022-11-30T12:56:58.333" v="820" actId="47"/>
        <pc:sldMkLst>
          <pc:docMk/>
          <pc:sldMk cId="2974305806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CBCED0-7DE7-1DD0-155C-08C452EE2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6A4023-CACD-7187-CAB8-3389DAC702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6B64-5D6C-4AC0-ACEC-9ECFD8446E2C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90F3E1-5E1D-801F-87E9-C40BFB084F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ABF4E8-E772-FF0E-B5B9-18AFF23968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F8E29-4AD1-400D-9CAC-3A160D2A3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23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B801E-4077-4F90-BCA8-CF77509B4906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2E054-1683-4CCF-9CE6-2CAB4DE73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5545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31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4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230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85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54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450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615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88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6269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83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99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398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020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413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883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237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326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335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813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672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498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55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348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121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37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55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68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32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89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08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22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Apresen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F9DB0F43-6F8F-B1EE-4923-8D4F103C8A71}"/>
              </a:ext>
            </a:extLst>
          </p:cNvPr>
          <p:cNvSpPr/>
          <p:nvPr userDrawn="1"/>
        </p:nvSpPr>
        <p:spPr>
          <a:xfrm>
            <a:off x="7875153" y="4913311"/>
            <a:ext cx="621145" cy="3651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4A602407-591C-855B-2928-88BF9590B9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79563"/>
            <a:ext cx="12192000" cy="7247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Tipo da apresentação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F59DEDE3-8162-297C-D524-2DF3D6A427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40001"/>
            <a:ext cx="12192000" cy="1625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rgbClr val="4472C4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Título da apresentação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15CDFF8A-7F97-B451-5178-12B261408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01706"/>
            <a:ext cx="12192000" cy="116782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Autores 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F256695-AF2C-5D73-BF74-3C193A3C42A9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D03F5D1F-6E3A-D584-8EC0-21C3FAB7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1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2D04B9-DF6A-428C-7438-48623E88F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367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B49E2F-458D-8187-698B-91EEA2E5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3672"/>
            <a:ext cx="3932237" cy="90372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5B909339-9A7A-1FA2-7C65-3B2EA912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5944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B46CCFE-BD7C-C19F-A798-F465405C966D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12AE5D3A-756F-E0B6-D50D-538920F69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86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 de Seçã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15DB8-F4B5-6FF8-2E08-240BBFE0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638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305C0-A56C-A4FF-7199-B765F9F7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C5E9825-09A6-C069-D65A-83FFABB087A5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ECDA4F7-B34B-3B38-DA43-6772D744F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5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de Título de Seçã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E6DEE-1C10-2A59-1873-F7D34499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2D93D4-8833-010E-6BE3-733B4FEF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F5949E-9718-4102-FF58-ED586FBCEDD9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43442BAB-2C87-BAD7-33CD-48E5A8994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68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6EB5C-9A85-E179-D843-C0688C73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142"/>
            <a:ext cx="10515600" cy="12358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FCC83-D9EB-028F-96A0-C018B3BE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875"/>
            <a:ext cx="10515600" cy="3748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DEC56F5-2C9B-DE3C-F821-8C8224437151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A68BEC1-8C10-1C0E-4F16-2163BB5DC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9B74-87C9-9C18-E037-F557603E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431"/>
            <a:ext cx="10515600" cy="130412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E5FD6-BE82-EF93-7983-C0EBB09F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24125"/>
            <a:ext cx="5181600" cy="365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6BA976-7813-6918-8F15-8BB85797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24124"/>
            <a:ext cx="5181600" cy="365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52A6D44-A2CD-EEB1-317C-4DC3ADB65534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657240F5-F15B-D0C0-FE31-37710FCFE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1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F1217-ACE3-80A3-E1C3-EE1BF163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2182"/>
            <a:ext cx="10515600" cy="13304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F1FE4-CE93-B03F-F042-74AC139B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8312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B58E0B-EB57-45C2-7285-178FF73E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69673"/>
            <a:ext cx="5157787" cy="2919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7C900D-4507-D479-B411-B3EAA5A4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8312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CB9144-7FA8-1797-9C80-A5894B96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69671"/>
            <a:ext cx="5183188" cy="2919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DFDFC74-48D5-88CF-B356-4EC3F2D2C8D2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33A7AE52-E9BC-5075-8F4C-FB24AE332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0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0651-71B6-2989-95B7-B0B95135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C9459BA-9F1F-7C19-1256-24AD0BA4E57D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9E55A-4B86-B3A3-3FD4-EF532608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54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FB0C2BF-EBF6-F21D-62DB-61B01ECCA74E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6803A617-0FE0-5D64-6A43-97D99156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8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DBF65-B49C-5513-CCDB-A2CBA469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3672"/>
            <a:ext cx="3932237" cy="90372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E5D3A-2814-9A15-1619-5DD1BFBE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367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C9518F-78DA-9060-57AD-7147E5CE9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5944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F7A3625-52DA-B120-F911-67510A0FA0C2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5F07A735-A9BB-2753-AC42-4F44A1FD8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47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D6C62681-051C-35AE-C2CB-1DC1AC78BAE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172735"/>
            <a:ext cx="12192000" cy="685265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34E2E8D-B9EE-EE62-F6E3-383365400F69}"/>
              </a:ext>
            </a:extLst>
          </p:cNvPr>
          <p:cNvGrpSpPr/>
          <p:nvPr userDrawn="1"/>
        </p:nvGrpSpPr>
        <p:grpSpPr>
          <a:xfrm>
            <a:off x="3218574" y="-9528"/>
            <a:ext cx="8973426" cy="990604"/>
            <a:chOff x="3218574" y="-9528"/>
            <a:chExt cx="8973426" cy="99060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4E0EB20-F7B1-0A17-9166-C3B575B19A81}"/>
                </a:ext>
              </a:extLst>
            </p:cNvPr>
            <p:cNvSpPr/>
            <p:nvPr userDrawn="1"/>
          </p:nvSpPr>
          <p:spPr>
            <a:xfrm>
              <a:off x="3218574" y="-1"/>
              <a:ext cx="8973426" cy="981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Retângulo 15">
              <a:extLst>
                <a:ext uri="{FF2B5EF4-FFF2-40B4-BE49-F238E27FC236}">
                  <a16:creationId xmlns:a16="http://schemas.microsoft.com/office/drawing/2014/main" id="{B4803EAC-F67F-E306-841D-FFD48C266DCF}"/>
                </a:ext>
              </a:extLst>
            </p:cNvPr>
            <p:cNvSpPr/>
            <p:nvPr userDrawn="1"/>
          </p:nvSpPr>
          <p:spPr>
            <a:xfrm>
              <a:off x="3218574" y="-9528"/>
              <a:ext cx="1038225" cy="99060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4ADF7DE4-A24C-057A-39F5-2953157AA7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8" y="86150"/>
            <a:ext cx="2447923" cy="799248"/>
          </a:xfrm>
          <a:prstGeom prst="rect">
            <a:avLst/>
          </a:prstGeom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5A6EC88E-4E5F-DF76-C0D0-FE089CDEA3D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1" y="124675"/>
            <a:ext cx="1642187" cy="856401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57BD0B1-9104-7DAA-81F5-7C406AEE6CB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38694" y="6335294"/>
            <a:ext cx="619333" cy="4065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2C1F11-3CAD-F960-1A4B-A98A95A5C96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981665" y="6288848"/>
            <a:ext cx="390765" cy="4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2495BB9-A04E-4E40-492F-AD4F682FA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Projeto Interdisciplinar – Primeiro Semestre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9CD14-4763-30AB-56DA-8234021BA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6000" b="1" dirty="0">
                <a:solidFill>
                  <a:srgbClr val="0070C0"/>
                </a:solidFill>
              </a:rPr>
              <a:t>REDE SOCIAL GASTRONÔMICA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DF3192-19FE-A271-B56A-8673F43A3E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Adriano Sampaio, Caio Martins, Felipe Ribeiro e Lucas Freitas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FC0BDA-A4C6-7945-F91C-C5D6F403C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51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EFE9DE4-7836-9457-71BE-CB75391E5D3F}"/>
              </a:ext>
            </a:extLst>
          </p:cNvPr>
          <p:cNvSpPr txBox="1"/>
          <p:nvPr/>
        </p:nvSpPr>
        <p:spPr>
          <a:xfrm>
            <a:off x="3602657" y="2875002"/>
            <a:ext cx="4986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VERSÃO 1</a:t>
            </a:r>
          </a:p>
        </p:txBody>
      </p:sp>
    </p:spTree>
    <p:extLst>
      <p:ext uri="{BB962C8B-B14F-4D97-AF65-F5344CB8AC3E}">
        <p14:creationId xmlns:p14="http://schemas.microsoft.com/office/powerpoint/2010/main" val="257149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Lous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EFC99BE8-D59C-D79B-7AF9-B16188DE75E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179871"/>
            <a:ext cx="8632723" cy="43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Carta&#10;&#10;Descrição gerada automaticamente">
            <a:extLst>
              <a:ext uri="{FF2B5EF4-FFF2-40B4-BE49-F238E27FC236}">
                <a16:creationId xmlns:a16="http://schemas.microsoft.com/office/drawing/2014/main" id="{5BA5039A-C00A-6710-DDF6-17A1AA733B8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45" y="1138133"/>
            <a:ext cx="4748981" cy="48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E4FC72E-FBD2-66E9-353B-56BEDBF074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1" y="1170039"/>
            <a:ext cx="482763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6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Texto, Carta&#10;&#10;Descrição gerada automaticamente">
            <a:extLst>
              <a:ext uri="{FF2B5EF4-FFF2-40B4-BE49-F238E27FC236}">
                <a16:creationId xmlns:a16="http://schemas.microsoft.com/office/drawing/2014/main" id="{784293BF-982B-75F7-9475-FB01C1797C5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45" y="1170038"/>
            <a:ext cx="4772836" cy="48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1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Texto, Carta&#10;&#10;Descrição gerada automaticamente">
            <a:extLst>
              <a:ext uri="{FF2B5EF4-FFF2-40B4-BE49-F238E27FC236}">
                <a16:creationId xmlns:a16="http://schemas.microsoft.com/office/drawing/2014/main" id="{62950B37-D6D7-AF8A-8C84-ECC015152CF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93" y="1179870"/>
            <a:ext cx="4865518" cy="48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8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61C4A8C-FF29-F43A-52C9-DEB0A07732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43" y="1150373"/>
            <a:ext cx="4753115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3D56D9A-A714-67CC-2C87-DA417FBFD9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73" y="1150374"/>
            <a:ext cx="4740082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81538E5D-AF3B-B333-5A75-D8DF4BD47B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84" y="1170039"/>
            <a:ext cx="4817806" cy="48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Texto, Carta&#10;&#10;Descrição gerada automaticamente">
            <a:extLst>
              <a:ext uri="{FF2B5EF4-FFF2-40B4-BE49-F238E27FC236}">
                <a16:creationId xmlns:a16="http://schemas.microsoft.com/office/drawing/2014/main" id="{29A4F1ED-081A-A22D-9505-84D280286D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84" y="1170039"/>
            <a:ext cx="4817806" cy="48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9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E77100-B998-F274-0D76-948BED1B4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F6250C-F5A4-4A5E-4BFA-5C70BDBEF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1999" cy="51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24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5CB600F-5A94-CB8E-0B9C-D18F15D835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0" y="1189703"/>
            <a:ext cx="4798143" cy="48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2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9086D6D-C6AE-B4DF-BA58-7FFD905CD24E}"/>
              </a:ext>
            </a:extLst>
          </p:cNvPr>
          <p:cNvSpPr txBox="1"/>
          <p:nvPr/>
        </p:nvSpPr>
        <p:spPr>
          <a:xfrm>
            <a:off x="3602657" y="2875002"/>
            <a:ext cx="4986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VERSÃO 2</a:t>
            </a:r>
          </a:p>
        </p:txBody>
      </p:sp>
    </p:spTree>
    <p:extLst>
      <p:ext uri="{BB962C8B-B14F-4D97-AF65-F5344CB8AC3E}">
        <p14:creationId xmlns:p14="http://schemas.microsoft.com/office/powerpoint/2010/main" val="280145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280697C-3D01-E993-8D64-F328D7E86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2211"/>
            <a:ext cx="8613058" cy="486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7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C1CE1C-491A-1317-98AF-7B6F07F9E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9568"/>
            <a:ext cx="8662219" cy="48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034A73-638A-5E44-0C00-8E13EA3A2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7744"/>
            <a:ext cx="8571244" cy="48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41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804E88-9AE5-5175-4EFE-BEE4C1838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6452"/>
            <a:ext cx="8641582" cy="50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53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A6E2183-852D-9529-8668-2E0DC9D39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201719"/>
            <a:ext cx="8613058" cy="48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32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0523CA6-12F4-3844-DEA7-9711D6D30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4228"/>
            <a:ext cx="8622890" cy="48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D6FA93-B9CC-D477-0E69-069625EB15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50374"/>
            <a:ext cx="8622890" cy="4896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581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47C9CED-0D21-11AF-F857-383B24B7B158}"/>
              </a:ext>
            </a:extLst>
          </p:cNvPr>
          <p:cNvSpPr txBox="1"/>
          <p:nvPr/>
        </p:nvSpPr>
        <p:spPr>
          <a:xfrm>
            <a:off x="1371771" y="2449360"/>
            <a:ext cx="9448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7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Modelo</a:t>
            </a:r>
          </a:p>
          <a:p>
            <a:pPr lvl="1" algn="ctr"/>
            <a:r>
              <a:rPr lang="pt-BR" sz="7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PROTOTIPAÇÃO</a:t>
            </a:r>
          </a:p>
        </p:txBody>
      </p:sp>
    </p:spTree>
    <p:extLst>
      <p:ext uri="{BB962C8B-B14F-4D97-AF65-F5344CB8AC3E}">
        <p14:creationId xmlns:p14="http://schemas.microsoft.com/office/powerpoint/2010/main" val="211874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A3F916D-E0E6-3D0F-C064-2048648A73CB}"/>
              </a:ext>
            </a:extLst>
          </p:cNvPr>
          <p:cNvSpPr txBox="1"/>
          <p:nvPr/>
        </p:nvSpPr>
        <p:spPr>
          <a:xfrm>
            <a:off x="1305371" y="1663718"/>
            <a:ext cx="2116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Objetivos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23DA01-F2B9-AB15-B37B-DB0CFA98053C}"/>
              </a:ext>
            </a:extLst>
          </p:cNvPr>
          <p:cNvSpPr txBox="1"/>
          <p:nvPr/>
        </p:nvSpPr>
        <p:spPr>
          <a:xfrm>
            <a:off x="1305371" y="2701363"/>
            <a:ext cx="40309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Requisitos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Funcionais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Não funcionais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Regra de Negocio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D4C606-B49A-1CE3-5F8E-117AE8D2866E}"/>
              </a:ext>
            </a:extLst>
          </p:cNvPr>
          <p:cNvSpPr txBox="1"/>
          <p:nvPr/>
        </p:nvSpPr>
        <p:spPr>
          <a:xfrm>
            <a:off x="1305371" y="5029214"/>
            <a:ext cx="247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Wireframes</a:t>
            </a:r>
            <a:endParaRPr lang="pt-BR" sz="2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A6C3EB-926F-97A1-5EB5-674B95A800C6}"/>
              </a:ext>
            </a:extLst>
          </p:cNvPr>
          <p:cNvSpPr txBox="1"/>
          <p:nvPr/>
        </p:nvSpPr>
        <p:spPr>
          <a:xfrm>
            <a:off x="6439907" y="1663718"/>
            <a:ext cx="3181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Prototipação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9FCD6D-20A3-D801-FF75-398ADF7E6454}"/>
              </a:ext>
            </a:extLst>
          </p:cNvPr>
          <p:cNvSpPr txBox="1"/>
          <p:nvPr/>
        </p:nvSpPr>
        <p:spPr>
          <a:xfrm>
            <a:off x="6506592" y="2735027"/>
            <a:ext cx="232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Problemas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595B10-FA3E-F15F-4366-657275419D27}"/>
              </a:ext>
            </a:extLst>
          </p:cNvPr>
          <p:cNvSpPr txBox="1"/>
          <p:nvPr/>
        </p:nvSpPr>
        <p:spPr>
          <a:xfrm>
            <a:off x="6506592" y="3799714"/>
            <a:ext cx="4220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Considerações Finais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0F01AFF-2770-AC39-F611-89A13A0A654D}"/>
              </a:ext>
            </a:extLst>
          </p:cNvPr>
          <p:cNvSpPr txBox="1"/>
          <p:nvPr/>
        </p:nvSpPr>
        <p:spPr>
          <a:xfrm>
            <a:off x="6554233" y="4963356"/>
            <a:ext cx="256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972478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30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938"/>
            <a:ext cx="12192000" cy="52012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254BA6-5E2F-709E-B4BC-855467054BA4}"/>
              </a:ext>
            </a:extLst>
          </p:cNvPr>
          <p:cNvSpPr txBox="1"/>
          <p:nvPr/>
        </p:nvSpPr>
        <p:spPr>
          <a:xfrm>
            <a:off x="3239729" y="2921168"/>
            <a:ext cx="5712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PROBLEMAS</a:t>
            </a:r>
          </a:p>
        </p:txBody>
      </p:sp>
    </p:spTree>
    <p:extLst>
      <p:ext uri="{BB962C8B-B14F-4D97-AF65-F5344CB8AC3E}">
        <p14:creationId xmlns:p14="http://schemas.microsoft.com/office/powerpoint/2010/main" val="549414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31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F7A1395-4A4B-D461-7523-0AD6D27F899A}"/>
              </a:ext>
            </a:extLst>
          </p:cNvPr>
          <p:cNvSpPr txBox="1"/>
          <p:nvPr/>
        </p:nvSpPr>
        <p:spPr>
          <a:xfrm>
            <a:off x="2243823" y="2634026"/>
            <a:ext cx="7704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CONSIDERAÇÕES</a:t>
            </a:r>
          </a:p>
          <a:p>
            <a:pPr algn="ctr"/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FINAIS</a:t>
            </a:r>
          </a:p>
        </p:txBody>
      </p:sp>
    </p:spTree>
    <p:extLst>
      <p:ext uri="{BB962C8B-B14F-4D97-AF65-F5344CB8AC3E}">
        <p14:creationId xmlns:p14="http://schemas.microsoft.com/office/powerpoint/2010/main" val="3327864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1E2AE4A-85C0-AC9F-3688-B57DBE2FF538}"/>
              </a:ext>
            </a:extLst>
          </p:cNvPr>
          <p:cNvSpPr txBox="1"/>
          <p:nvPr/>
        </p:nvSpPr>
        <p:spPr>
          <a:xfrm>
            <a:off x="2913077" y="2921168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09024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EFE9DE4-7836-9457-71BE-CB75391E5D3F}"/>
              </a:ext>
            </a:extLst>
          </p:cNvPr>
          <p:cNvSpPr txBox="1"/>
          <p:nvPr/>
        </p:nvSpPr>
        <p:spPr>
          <a:xfrm>
            <a:off x="2267291" y="2773683"/>
            <a:ext cx="7657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58577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79A27A-76C5-D414-9719-E8AF45F6B37E}"/>
              </a:ext>
            </a:extLst>
          </p:cNvPr>
          <p:cNvSpPr txBox="1"/>
          <p:nvPr/>
        </p:nvSpPr>
        <p:spPr>
          <a:xfrm>
            <a:off x="3864840" y="2921168"/>
            <a:ext cx="4662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7154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68C0E33-9C0E-E959-A508-ACE37F0299A7}"/>
              </a:ext>
            </a:extLst>
          </p:cNvPr>
          <p:cNvSpPr txBox="1"/>
          <p:nvPr/>
        </p:nvSpPr>
        <p:spPr>
          <a:xfrm>
            <a:off x="2304828" y="1997839"/>
            <a:ext cx="70594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REQUISITOS</a:t>
            </a:r>
          </a:p>
          <a:p>
            <a:endParaRPr lang="pt-BR" sz="6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NÃO FUNCIONAIS</a:t>
            </a:r>
            <a:endParaRPr lang="pt-BR" sz="5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1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386"/>
            <a:ext cx="12192000" cy="52012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D9F6C72-A6CB-6FEA-1689-354F3259CBCF}"/>
              </a:ext>
            </a:extLst>
          </p:cNvPr>
          <p:cNvSpPr txBox="1"/>
          <p:nvPr/>
        </p:nvSpPr>
        <p:spPr>
          <a:xfrm>
            <a:off x="3756424" y="2702400"/>
            <a:ext cx="5031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REQUISITOS</a:t>
            </a:r>
            <a:endParaRPr lang="pt-BR" sz="5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6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D9F6C72-A6CB-6FEA-1689-354F3259CBCF}"/>
              </a:ext>
            </a:extLst>
          </p:cNvPr>
          <p:cNvSpPr txBox="1"/>
          <p:nvPr/>
        </p:nvSpPr>
        <p:spPr>
          <a:xfrm>
            <a:off x="3245147" y="2082968"/>
            <a:ext cx="51198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REQUISITOS</a:t>
            </a:r>
          </a:p>
          <a:p>
            <a:endParaRPr lang="pt-BR" sz="6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FUNCIONAIS</a:t>
            </a:r>
            <a:endParaRPr lang="pt-BR" sz="5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9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D9F6C72-A6CB-6FEA-1689-354F3259CBCF}"/>
              </a:ext>
            </a:extLst>
          </p:cNvPr>
          <p:cNvSpPr txBox="1"/>
          <p:nvPr/>
        </p:nvSpPr>
        <p:spPr>
          <a:xfrm>
            <a:off x="3471289" y="1997839"/>
            <a:ext cx="47532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REGRAS DE</a:t>
            </a:r>
          </a:p>
          <a:p>
            <a:endParaRPr lang="pt-BR" sz="6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NEGÓCIO</a:t>
            </a:r>
            <a:endParaRPr lang="pt-BR" sz="5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8B8975-0733-6425-4159-22A1625D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536E4-F5E4-A4CB-D9C5-844DBC74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12192000" cy="52012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EFE9DE4-7836-9457-71BE-CB75391E5D3F}"/>
              </a:ext>
            </a:extLst>
          </p:cNvPr>
          <p:cNvSpPr txBox="1"/>
          <p:nvPr/>
        </p:nvSpPr>
        <p:spPr>
          <a:xfrm>
            <a:off x="3370734" y="2813013"/>
            <a:ext cx="5450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261792494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90</Words>
  <Application>Microsoft Office PowerPoint</Application>
  <PresentationFormat>Widescreen</PresentationFormat>
  <Paragraphs>68</Paragraphs>
  <Slides>33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Arial Rounded MT Bold</vt:lpstr>
      <vt:lpstr>Calibri</vt:lpstr>
      <vt:lpstr>Calibri Light</vt:lpstr>
      <vt:lpstr>Wingdings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TIOSSO</dc:creator>
  <cp:lastModifiedBy>ADRIANO SAMPAIO DOS SANTOS</cp:lastModifiedBy>
  <cp:revision>16</cp:revision>
  <dcterms:created xsi:type="dcterms:W3CDTF">2022-11-28T01:15:02Z</dcterms:created>
  <dcterms:modified xsi:type="dcterms:W3CDTF">2022-11-30T13:12:35Z</dcterms:modified>
</cp:coreProperties>
</file>